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81" r:id="rId4"/>
    <p:sldId id="257" r:id="rId5"/>
    <p:sldId id="266" r:id="rId6"/>
    <p:sldId id="259" r:id="rId7"/>
    <p:sldId id="260" r:id="rId8"/>
    <p:sldId id="262" r:id="rId9"/>
    <p:sldId id="263" r:id="rId10"/>
    <p:sldId id="358" r:id="rId11"/>
    <p:sldId id="346" r:id="rId12"/>
    <p:sldId id="294" r:id="rId13"/>
    <p:sldId id="264" r:id="rId14"/>
    <p:sldId id="279" r:id="rId15"/>
    <p:sldId id="295" r:id="rId16"/>
    <p:sldId id="291" r:id="rId17"/>
    <p:sldId id="275" r:id="rId18"/>
    <p:sldId id="381" r:id="rId19"/>
    <p:sldId id="372" r:id="rId20"/>
    <p:sldId id="369" r:id="rId21"/>
    <p:sldId id="371" r:id="rId22"/>
    <p:sldId id="373" r:id="rId23"/>
    <p:sldId id="374" r:id="rId24"/>
    <p:sldId id="375" r:id="rId25"/>
    <p:sldId id="376" r:id="rId26"/>
    <p:sldId id="377" r:id="rId27"/>
  </p:sldIdLst>
  <p:sldSz cx="9361805" cy="6840855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00FF"/>
    <a:srgbClr val="FF9900"/>
    <a:srgbClr val="EAEAE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086"/>
        <p:guide pos="2948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7.wmf"/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0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7" Type="http://schemas.openxmlformats.org/officeDocument/2006/relationships/image" Target="../media/image50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5" Type="http://schemas.openxmlformats.org/officeDocument/2006/relationships/image" Target="../media/image59.wmf"/><Relationship Id="rId4" Type="http://schemas.openxmlformats.org/officeDocument/2006/relationships/image" Target="../media/image58.wmf"/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27.wmf"/><Relationship Id="rId3" Type="http://schemas.openxmlformats.org/officeDocument/2006/relationships/image" Target="../media/image26.wmf"/><Relationship Id="rId2" Type="http://schemas.openxmlformats.org/officeDocument/2006/relationships/image" Target="../media/image8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7" Type="http://schemas.openxmlformats.org/officeDocument/2006/relationships/image" Target="../media/image35.wmf"/><Relationship Id="rId6" Type="http://schemas.openxmlformats.org/officeDocument/2006/relationships/image" Target="../media/image8.wmf"/><Relationship Id="rId5" Type="http://schemas.openxmlformats.org/officeDocument/2006/relationships/image" Target="../media/image30.wmf"/><Relationship Id="rId4" Type="http://schemas.openxmlformats.org/officeDocument/2006/relationships/image" Target="../media/image34.wmf"/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hemeOverride" Target="../theme/themeOverride1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2049"/>
          <p:cNvSpPr/>
          <p:nvPr/>
        </p:nvSpPr>
        <p:spPr>
          <a:xfrm>
            <a:off x="-12700" y="0"/>
            <a:ext cx="57150" cy="6875463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 useBgFill="1">
        <p:nvSpPr>
          <p:cNvPr id="2051" name="矩形 2050"/>
          <p:cNvSpPr/>
          <p:nvPr/>
        </p:nvSpPr>
        <p:spPr>
          <a:xfrm>
            <a:off x="44450" y="763588"/>
            <a:ext cx="9317038" cy="6007100"/>
          </a:xfrm>
          <a:prstGeom prst="rect">
            <a:avLst/>
          </a:prstGeom>
          <a:ln w="9525">
            <a:noFill/>
          </a:ln>
        </p:spPr>
        <p:txBody>
          <a:bodyPr lIns="90491" tIns="45245" rIns="90491" bIns="45245"/>
          <a:p>
            <a:pPr lvl="0" eaLnBrk="0" hangingPunct="0"/>
            <a:endParaRPr lang="en-US" altLang="x-none" sz="2700" b="1" dirty="0">
              <a:solidFill>
                <a:srgbClr val="000066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MS UI Gothic" panose="020B0600070205080204" pitchFamily="2" charset="-128"/>
            </a:endParaRPr>
          </a:p>
        </p:txBody>
      </p:sp>
      <p:pic>
        <p:nvPicPr>
          <p:cNvPr id="2052" name="图片 2051" descr="图标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462" y="-7937"/>
            <a:ext cx="9423400" cy="769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标题 2052"/>
          <p:cNvSpPr>
            <a:spLocks noGrp="1"/>
          </p:cNvSpPr>
          <p:nvPr>
            <p:ph type="ctrTitle" sz="quarter"/>
          </p:nvPr>
        </p:nvSpPr>
        <p:spPr>
          <a:xfrm>
            <a:off x="44450" y="44450"/>
            <a:ext cx="9361488" cy="671513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ctr"/>
          <a:lstStyle>
            <a:lvl1pPr lvl="0">
              <a:lnSpc>
                <a:spcPct val="95000"/>
              </a:lnSpc>
              <a:defRPr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21116" y="-4762"/>
            <a:ext cx="2340372" cy="6845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-4762"/>
            <a:ext cx="6885442" cy="6845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703263" y="2125663"/>
            <a:ext cx="7958137" cy="114300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ctr"/>
          <a:lstStyle>
            <a:lvl1pPr lvl="0" algn="ctr">
              <a:defRPr sz="3900" b="1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1328738" y="3421063"/>
            <a:ext cx="6553200" cy="106680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t"/>
          <a:lstStyle>
            <a:lvl1pPr marL="0" lvl="0" indent="0" algn="ctr">
              <a:buNone/>
              <a:defRPr sz="2700"/>
            </a:lvl1pPr>
            <a:lvl2pPr marL="452755" lvl="1" indent="0" algn="ctr">
              <a:buNone/>
              <a:defRPr sz="1900"/>
            </a:lvl2pPr>
            <a:lvl3pPr marL="904875" lvl="2" indent="0" algn="ctr">
              <a:buNone/>
              <a:defRPr sz="1900"/>
            </a:lvl3pPr>
            <a:lvl4pPr marL="1357630" lvl="3" indent="0" algn="ctr">
              <a:buNone/>
              <a:defRPr sz="1900"/>
            </a:lvl4pPr>
            <a:lvl5pPr marL="1809750" lvl="4" indent="0" algn="ctr">
              <a:buNone/>
              <a:defRPr sz="19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100" name="日期占位符 4099"/>
          <p:cNvSpPr>
            <a:spLocks noGrp="1"/>
          </p:cNvSpPr>
          <p:nvPr>
            <p:ph type="dt" sz="half" idx="2"/>
          </p:nvPr>
        </p:nvSpPr>
        <p:spPr>
          <a:xfrm>
            <a:off x="468313" y="6229350"/>
            <a:ext cx="2184400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t"/>
          <a:lstStyle>
            <a:lvl1pPr>
              <a:defRPr sz="1300" b="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1" name="页脚占位符 4100"/>
          <p:cNvSpPr>
            <a:spLocks noGrp="1"/>
          </p:cNvSpPr>
          <p:nvPr>
            <p:ph type="ftr" sz="quarter" idx="3"/>
          </p:nvPr>
        </p:nvSpPr>
        <p:spPr>
          <a:xfrm>
            <a:off x="3198813" y="6229350"/>
            <a:ext cx="2963862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t"/>
          <a:lstStyle>
            <a:lvl1pPr algn="ctr">
              <a:defRPr sz="1300" b="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灯片编号占位符 4101"/>
          <p:cNvSpPr>
            <a:spLocks noGrp="1"/>
          </p:cNvSpPr>
          <p:nvPr>
            <p:ph type="sldNum" sz="quarter" idx="4"/>
          </p:nvPr>
        </p:nvSpPr>
        <p:spPr>
          <a:xfrm>
            <a:off x="6708775" y="6229350"/>
            <a:ext cx="2184400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t"/>
          <a:lstStyle>
            <a:lvl1pPr algn="r">
              <a:defRPr sz="1300" b="0"/>
            </a:lvl1pPr>
          </a:lstStyle>
          <a:p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8748" y="1705464"/>
            <a:ext cx="8074557" cy="2845605"/>
          </a:xfrm>
        </p:spPr>
        <p:txBody>
          <a:bodyPr anchor="b"/>
          <a:lstStyle>
            <a:lvl1pPr>
              <a:defRPr sz="460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8748" y="4577989"/>
            <a:ext cx="8074557" cy="1496437"/>
          </a:xfrm>
        </p:spPr>
        <p:txBody>
          <a:bodyPr/>
          <a:lstStyle>
            <a:lvl1pPr marL="0" indent="0">
              <a:buNone/>
              <a:defRPr sz="1845">
                <a:solidFill>
                  <a:schemeClr val="tx1">
                    <a:tint val="75000"/>
                  </a:schemeClr>
                </a:solidFill>
              </a:defRPr>
            </a:lvl1pPr>
            <a:lvl2pPr marL="351155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2310" indent="0">
              <a:buNone/>
              <a:defRPr sz="1380">
                <a:solidFill>
                  <a:schemeClr val="tx1">
                    <a:tint val="75000"/>
                  </a:schemeClr>
                </a:solidFill>
              </a:defRPr>
            </a:lvl3pPr>
            <a:lvl4pPr marL="105346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4pPr>
            <a:lvl5pPr marL="140398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5pPr>
            <a:lvl6pPr marL="175514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6pPr>
            <a:lvl7pPr marL="210629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7pPr>
            <a:lvl8pPr marL="245745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8pPr>
            <a:lvl9pPr marL="280860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597025"/>
            <a:ext cx="4128182" cy="4514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4993" y="1597025"/>
            <a:ext cx="4128182" cy="4514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364212"/>
            <a:ext cx="8074557" cy="132224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1282" y="1773992"/>
            <a:ext cx="3742245" cy="821852"/>
          </a:xfrm>
        </p:spPr>
        <p:txBody>
          <a:bodyPr anchor="ctr" anchorCtr="0"/>
          <a:lstStyle>
            <a:lvl1pPr marL="0" indent="0">
              <a:buNone/>
              <a:defRPr sz="2150"/>
            </a:lvl1pPr>
            <a:lvl2pPr marL="351155" indent="0">
              <a:buNone/>
              <a:defRPr sz="1845"/>
            </a:lvl2pPr>
            <a:lvl3pPr marL="702310" indent="0">
              <a:buNone/>
              <a:defRPr sz="1535"/>
            </a:lvl3pPr>
            <a:lvl4pPr marL="1053465" indent="0">
              <a:buNone/>
              <a:defRPr sz="1380"/>
            </a:lvl4pPr>
            <a:lvl5pPr marL="1403985" indent="0">
              <a:buNone/>
              <a:defRPr sz="1380"/>
            </a:lvl5pPr>
            <a:lvl6pPr marL="1755140" indent="0">
              <a:buNone/>
              <a:defRPr sz="1380"/>
            </a:lvl6pPr>
            <a:lvl7pPr marL="2106295" indent="0">
              <a:buNone/>
              <a:defRPr sz="1380"/>
            </a:lvl7pPr>
            <a:lvl8pPr marL="2457450" indent="0">
              <a:buNone/>
              <a:defRPr sz="1380"/>
            </a:lvl8pPr>
            <a:lvl9pPr marL="2808605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11282" y="2658716"/>
            <a:ext cx="3742245" cy="35154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04481" y="1773992"/>
            <a:ext cx="3760675" cy="821852"/>
          </a:xfrm>
        </p:spPr>
        <p:txBody>
          <a:bodyPr anchor="ctr" anchorCtr="0"/>
          <a:lstStyle>
            <a:lvl1pPr marL="0" indent="0">
              <a:buNone/>
              <a:defRPr sz="2150"/>
            </a:lvl1pPr>
            <a:lvl2pPr marL="351155" indent="0">
              <a:buNone/>
              <a:defRPr sz="1845"/>
            </a:lvl2pPr>
            <a:lvl3pPr marL="702310" indent="0">
              <a:buNone/>
              <a:defRPr sz="1535"/>
            </a:lvl3pPr>
            <a:lvl4pPr marL="1053465" indent="0">
              <a:buNone/>
              <a:defRPr sz="1380"/>
            </a:lvl4pPr>
            <a:lvl5pPr marL="1403985" indent="0">
              <a:buNone/>
              <a:defRPr sz="1380"/>
            </a:lvl5pPr>
            <a:lvl6pPr marL="1755140" indent="0">
              <a:buNone/>
              <a:defRPr sz="1380"/>
            </a:lvl6pPr>
            <a:lvl7pPr marL="2106295" indent="0">
              <a:buNone/>
              <a:defRPr sz="1380"/>
            </a:lvl7pPr>
            <a:lvl8pPr marL="2457450" indent="0">
              <a:buNone/>
              <a:defRPr sz="1380"/>
            </a:lvl8pPr>
            <a:lvl9pPr marL="2808605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04481" y="2658716"/>
            <a:ext cx="3760675" cy="35154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456057"/>
            <a:ext cx="3019426" cy="1596200"/>
          </a:xfrm>
        </p:spPr>
        <p:txBody>
          <a:bodyPr anchor="b"/>
          <a:lstStyle>
            <a:lvl1pPr>
              <a:defRPr sz="24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9986" y="984956"/>
            <a:ext cx="4739414" cy="4861441"/>
          </a:xfrm>
        </p:spPr>
        <p:txBody>
          <a:bodyPr/>
          <a:lstStyle>
            <a:lvl1pPr>
              <a:defRPr sz="2455"/>
            </a:lvl1pPr>
            <a:lvl2pPr>
              <a:defRPr sz="2150"/>
            </a:lvl2pPr>
            <a:lvl3pPr>
              <a:defRPr sz="1845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4843" y="2052257"/>
            <a:ext cx="3019426" cy="3802059"/>
          </a:xfrm>
        </p:spPr>
        <p:txBody>
          <a:bodyPr/>
          <a:lstStyle>
            <a:lvl1pPr marL="0" indent="0">
              <a:buNone/>
              <a:defRPr sz="1230"/>
            </a:lvl1pPr>
            <a:lvl2pPr marL="351155" indent="0">
              <a:buNone/>
              <a:defRPr sz="1075"/>
            </a:lvl2pPr>
            <a:lvl3pPr marL="702310" indent="0">
              <a:buNone/>
              <a:defRPr sz="920"/>
            </a:lvl3pPr>
            <a:lvl4pPr marL="1053465" indent="0">
              <a:buNone/>
              <a:defRPr sz="770"/>
            </a:lvl4pPr>
            <a:lvl5pPr marL="1403985" indent="0">
              <a:buNone/>
              <a:defRPr sz="770"/>
            </a:lvl5pPr>
            <a:lvl6pPr marL="1755140" indent="0">
              <a:buNone/>
              <a:defRPr sz="770"/>
            </a:lvl6pPr>
            <a:lvl7pPr marL="2106295" indent="0">
              <a:buNone/>
              <a:defRPr sz="770"/>
            </a:lvl7pPr>
            <a:lvl8pPr marL="2457450" indent="0">
              <a:buNone/>
              <a:defRPr sz="770"/>
            </a:lvl8pPr>
            <a:lvl9pPr marL="2808605" indent="0">
              <a:buNone/>
              <a:defRPr sz="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456057"/>
            <a:ext cx="3198424" cy="1596200"/>
          </a:xfrm>
        </p:spPr>
        <p:txBody>
          <a:bodyPr anchor="b"/>
          <a:lstStyle>
            <a:lvl1pPr>
              <a:defRPr sz="24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79986" y="456058"/>
            <a:ext cx="4739414" cy="5390340"/>
          </a:xfrm>
        </p:spPr>
        <p:txBody>
          <a:bodyPr/>
          <a:lstStyle>
            <a:lvl1pPr marL="0" indent="0">
              <a:buNone/>
              <a:defRPr sz="2455"/>
            </a:lvl1pPr>
            <a:lvl2pPr marL="351155" indent="0">
              <a:buNone/>
              <a:defRPr sz="2150"/>
            </a:lvl2pPr>
            <a:lvl3pPr marL="702310" indent="0">
              <a:buNone/>
              <a:defRPr sz="1845"/>
            </a:lvl3pPr>
            <a:lvl4pPr marL="1053465" indent="0">
              <a:buNone/>
              <a:defRPr sz="1535"/>
            </a:lvl4pPr>
            <a:lvl5pPr marL="1403985" indent="0">
              <a:buNone/>
              <a:defRPr sz="1535"/>
            </a:lvl5pPr>
            <a:lvl6pPr marL="1755140" indent="0">
              <a:buNone/>
              <a:defRPr sz="1535"/>
            </a:lvl6pPr>
            <a:lvl7pPr marL="2106295" indent="0">
              <a:buNone/>
              <a:defRPr sz="1535"/>
            </a:lvl7pPr>
            <a:lvl8pPr marL="2457450" indent="0">
              <a:buNone/>
              <a:defRPr sz="1535"/>
            </a:lvl8pPr>
            <a:lvl9pPr marL="2808605" indent="0">
              <a:buNone/>
              <a:defRPr sz="153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4843" y="2052257"/>
            <a:ext cx="3198424" cy="3802059"/>
          </a:xfrm>
        </p:spPr>
        <p:txBody>
          <a:bodyPr/>
          <a:lstStyle>
            <a:lvl1pPr marL="0" indent="0">
              <a:buNone/>
              <a:defRPr sz="1535"/>
            </a:lvl1pPr>
            <a:lvl2pPr marL="351155" indent="0">
              <a:buNone/>
              <a:defRPr sz="1380"/>
            </a:lvl2pPr>
            <a:lvl3pPr marL="702310" indent="0">
              <a:buNone/>
              <a:defRPr sz="1230"/>
            </a:lvl3pPr>
            <a:lvl4pPr marL="1053465" indent="0">
              <a:buNone/>
              <a:defRPr sz="1075"/>
            </a:lvl4pPr>
            <a:lvl5pPr marL="1403985" indent="0">
              <a:buNone/>
              <a:defRPr sz="1075"/>
            </a:lvl5pPr>
            <a:lvl6pPr marL="1755140" indent="0">
              <a:buNone/>
              <a:defRPr sz="1075"/>
            </a:lvl6pPr>
            <a:lvl7pPr marL="2106295" indent="0">
              <a:buNone/>
              <a:defRPr sz="1075"/>
            </a:lvl7pPr>
            <a:lvl8pPr marL="2457450" indent="0">
              <a:buNone/>
              <a:defRPr sz="1075"/>
            </a:lvl8pPr>
            <a:lvl9pPr marL="2808605" indent="0">
              <a:buNone/>
              <a:defRPr sz="10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6960" y="274638"/>
            <a:ext cx="2106216" cy="58372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74638"/>
            <a:ext cx="6196547" cy="58372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43624" y="1821061"/>
            <a:ext cx="3978767" cy="43404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739414" y="1821061"/>
            <a:ext cx="3978767" cy="209342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739414" y="4066508"/>
            <a:ext cx="3978767" cy="20950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8748" y="1705464"/>
            <a:ext cx="8074557" cy="2845605"/>
          </a:xfrm>
        </p:spPr>
        <p:txBody>
          <a:bodyPr anchor="b"/>
          <a:lstStyle>
            <a:lvl1pPr>
              <a:defRPr sz="460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8748" y="4577989"/>
            <a:ext cx="8074557" cy="1496437"/>
          </a:xfrm>
        </p:spPr>
        <p:txBody>
          <a:bodyPr/>
          <a:lstStyle>
            <a:lvl1pPr marL="0" indent="0">
              <a:buNone/>
              <a:defRPr sz="1845">
                <a:solidFill>
                  <a:schemeClr val="tx1">
                    <a:tint val="75000"/>
                  </a:schemeClr>
                </a:solidFill>
              </a:defRPr>
            </a:lvl1pPr>
            <a:lvl2pPr marL="351155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2310" indent="0">
              <a:buNone/>
              <a:defRPr sz="1380">
                <a:solidFill>
                  <a:schemeClr val="tx1">
                    <a:tint val="75000"/>
                  </a:schemeClr>
                </a:solidFill>
              </a:defRPr>
            </a:lvl3pPr>
            <a:lvl4pPr marL="105346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4pPr>
            <a:lvl5pPr marL="140398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5pPr>
            <a:lvl6pPr marL="175514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6pPr>
            <a:lvl7pPr marL="210629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7pPr>
            <a:lvl8pPr marL="245745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8pPr>
            <a:lvl9pPr marL="280860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0" y="690563"/>
            <a:ext cx="4587129" cy="6149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74359" y="690563"/>
            <a:ext cx="4587129" cy="6149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364212"/>
            <a:ext cx="8074557" cy="132224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1282" y="1773992"/>
            <a:ext cx="3742245" cy="821852"/>
          </a:xfrm>
        </p:spPr>
        <p:txBody>
          <a:bodyPr anchor="ctr" anchorCtr="0"/>
          <a:lstStyle>
            <a:lvl1pPr marL="0" indent="0">
              <a:buNone/>
              <a:defRPr sz="2150"/>
            </a:lvl1pPr>
            <a:lvl2pPr marL="351155" indent="0">
              <a:buNone/>
              <a:defRPr sz="1845"/>
            </a:lvl2pPr>
            <a:lvl3pPr marL="702310" indent="0">
              <a:buNone/>
              <a:defRPr sz="1535"/>
            </a:lvl3pPr>
            <a:lvl4pPr marL="1053465" indent="0">
              <a:buNone/>
              <a:defRPr sz="1380"/>
            </a:lvl4pPr>
            <a:lvl5pPr marL="1403985" indent="0">
              <a:buNone/>
              <a:defRPr sz="1380"/>
            </a:lvl5pPr>
            <a:lvl6pPr marL="1755140" indent="0">
              <a:buNone/>
              <a:defRPr sz="1380"/>
            </a:lvl6pPr>
            <a:lvl7pPr marL="2106295" indent="0">
              <a:buNone/>
              <a:defRPr sz="1380"/>
            </a:lvl7pPr>
            <a:lvl8pPr marL="2457450" indent="0">
              <a:buNone/>
              <a:defRPr sz="1380"/>
            </a:lvl8pPr>
            <a:lvl9pPr marL="2808605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11282" y="2658716"/>
            <a:ext cx="3742245" cy="35154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04481" y="1773992"/>
            <a:ext cx="3760675" cy="821852"/>
          </a:xfrm>
        </p:spPr>
        <p:txBody>
          <a:bodyPr anchor="ctr" anchorCtr="0"/>
          <a:lstStyle>
            <a:lvl1pPr marL="0" indent="0">
              <a:buNone/>
              <a:defRPr sz="2150"/>
            </a:lvl1pPr>
            <a:lvl2pPr marL="351155" indent="0">
              <a:buNone/>
              <a:defRPr sz="1845"/>
            </a:lvl2pPr>
            <a:lvl3pPr marL="702310" indent="0">
              <a:buNone/>
              <a:defRPr sz="1535"/>
            </a:lvl3pPr>
            <a:lvl4pPr marL="1053465" indent="0">
              <a:buNone/>
              <a:defRPr sz="1380"/>
            </a:lvl4pPr>
            <a:lvl5pPr marL="1403985" indent="0">
              <a:buNone/>
              <a:defRPr sz="1380"/>
            </a:lvl5pPr>
            <a:lvl6pPr marL="1755140" indent="0">
              <a:buNone/>
              <a:defRPr sz="1380"/>
            </a:lvl6pPr>
            <a:lvl7pPr marL="2106295" indent="0">
              <a:buNone/>
              <a:defRPr sz="1380"/>
            </a:lvl7pPr>
            <a:lvl8pPr marL="2457450" indent="0">
              <a:buNone/>
              <a:defRPr sz="1380"/>
            </a:lvl8pPr>
            <a:lvl9pPr marL="2808605" indent="0">
              <a:buNone/>
              <a:defRPr sz="13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04481" y="2658716"/>
            <a:ext cx="3760675" cy="351547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456057"/>
            <a:ext cx="3019426" cy="1596200"/>
          </a:xfrm>
        </p:spPr>
        <p:txBody>
          <a:bodyPr anchor="b"/>
          <a:lstStyle>
            <a:lvl1pPr>
              <a:defRPr sz="24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9986" y="984956"/>
            <a:ext cx="4739414" cy="4861441"/>
          </a:xfrm>
        </p:spPr>
        <p:txBody>
          <a:bodyPr/>
          <a:lstStyle>
            <a:lvl1pPr>
              <a:defRPr sz="2455"/>
            </a:lvl1pPr>
            <a:lvl2pPr>
              <a:defRPr sz="2150"/>
            </a:lvl2pPr>
            <a:lvl3pPr>
              <a:defRPr sz="1845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4843" y="2052257"/>
            <a:ext cx="3019426" cy="3802059"/>
          </a:xfrm>
        </p:spPr>
        <p:txBody>
          <a:bodyPr/>
          <a:lstStyle>
            <a:lvl1pPr marL="0" indent="0">
              <a:buNone/>
              <a:defRPr sz="1230"/>
            </a:lvl1pPr>
            <a:lvl2pPr marL="351155" indent="0">
              <a:buNone/>
              <a:defRPr sz="1075"/>
            </a:lvl2pPr>
            <a:lvl3pPr marL="702310" indent="0">
              <a:buNone/>
              <a:defRPr sz="920"/>
            </a:lvl3pPr>
            <a:lvl4pPr marL="1053465" indent="0">
              <a:buNone/>
              <a:defRPr sz="770"/>
            </a:lvl4pPr>
            <a:lvl5pPr marL="1403985" indent="0">
              <a:buNone/>
              <a:defRPr sz="770"/>
            </a:lvl5pPr>
            <a:lvl6pPr marL="1755140" indent="0">
              <a:buNone/>
              <a:defRPr sz="770"/>
            </a:lvl6pPr>
            <a:lvl7pPr marL="2106295" indent="0">
              <a:buNone/>
              <a:defRPr sz="770"/>
            </a:lvl7pPr>
            <a:lvl8pPr marL="2457450" indent="0">
              <a:buNone/>
              <a:defRPr sz="770"/>
            </a:lvl8pPr>
            <a:lvl9pPr marL="2808605" indent="0">
              <a:buNone/>
              <a:defRPr sz="77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4843" y="456057"/>
            <a:ext cx="3198424" cy="1596200"/>
          </a:xfrm>
        </p:spPr>
        <p:txBody>
          <a:bodyPr anchor="b"/>
          <a:lstStyle>
            <a:lvl1pPr>
              <a:defRPr sz="245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79986" y="456058"/>
            <a:ext cx="4739414" cy="5390340"/>
          </a:xfrm>
        </p:spPr>
        <p:txBody>
          <a:bodyPr/>
          <a:lstStyle>
            <a:lvl1pPr marL="0" indent="0">
              <a:buNone/>
              <a:defRPr sz="2455"/>
            </a:lvl1pPr>
            <a:lvl2pPr marL="351155" indent="0">
              <a:buNone/>
              <a:defRPr sz="2150"/>
            </a:lvl2pPr>
            <a:lvl3pPr marL="702310" indent="0">
              <a:buNone/>
              <a:defRPr sz="1845"/>
            </a:lvl3pPr>
            <a:lvl4pPr marL="1053465" indent="0">
              <a:buNone/>
              <a:defRPr sz="1535"/>
            </a:lvl4pPr>
            <a:lvl5pPr marL="1403985" indent="0">
              <a:buNone/>
              <a:defRPr sz="1535"/>
            </a:lvl5pPr>
            <a:lvl6pPr marL="1755140" indent="0">
              <a:buNone/>
              <a:defRPr sz="1535"/>
            </a:lvl6pPr>
            <a:lvl7pPr marL="2106295" indent="0">
              <a:buNone/>
              <a:defRPr sz="1535"/>
            </a:lvl7pPr>
            <a:lvl8pPr marL="2457450" indent="0">
              <a:buNone/>
              <a:defRPr sz="1535"/>
            </a:lvl8pPr>
            <a:lvl9pPr marL="2808605" indent="0">
              <a:buNone/>
              <a:defRPr sz="153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4843" y="2052257"/>
            <a:ext cx="3198424" cy="3802059"/>
          </a:xfrm>
        </p:spPr>
        <p:txBody>
          <a:bodyPr/>
          <a:lstStyle>
            <a:lvl1pPr marL="0" indent="0">
              <a:buNone/>
              <a:defRPr sz="1535"/>
            </a:lvl1pPr>
            <a:lvl2pPr marL="351155" indent="0">
              <a:buNone/>
              <a:defRPr sz="1380"/>
            </a:lvl2pPr>
            <a:lvl3pPr marL="702310" indent="0">
              <a:buNone/>
              <a:defRPr sz="1230"/>
            </a:lvl3pPr>
            <a:lvl4pPr marL="1053465" indent="0">
              <a:buNone/>
              <a:defRPr sz="1075"/>
            </a:lvl4pPr>
            <a:lvl5pPr marL="1403985" indent="0">
              <a:buNone/>
              <a:defRPr sz="1075"/>
            </a:lvl5pPr>
            <a:lvl6pPr marL="1755140" indent="0">
              <a:buNone/>
              <a:defRPr sz="1075"/>
            </a:lvl6pPr>
            <a:lvl7pPr marL="2106295" indent="0">
              <a:buNone/>
              <a:defRPr sz="1075"/>
            </a:lvl7pPr>
            <a:lvl8pPr marL="2457450" indent="0">
              <a:buNone/>
              <a:defRPr sz="1075"/>
            </a:lvl8pPr>
            <a:lvl9pPr marL="2808605" indent="0">
              <a:buNone/>
              <a:defRPr sz="10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矩形 1025"/>
          <p:cNvSpPr>
            <a:spLocks noGrp="1"/>
          </p:cNvSpPr>
          <p:nvPr/>
        </p:nvSpPr>
        <p:spPr>
          <a:xfrm>
            <a:off x="0" y="76200"/>
            <a:ext cx="9361488" cy="655638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b"/>
          <a:p>
            <a:pPr lvl="0" algn="ctr" eaLnBrk="0" hangingPunct="0"/>
            <a:endParaRPr lang="en-US" altLang="x-none" sz="4300" b="1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027" name="矩形 1026"/>
          <p:cNvSpPr>
            <a:spLocks noGrp="1"/>
          </p:cNvSpPr>
          <p:nvPr/>
        </p:nvSpPr>
        <p:spPr>
          <a:xfrm>
            <a:off x="234950" y="6308725"/>
            <a:ext cx="1949450" cy="455613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b"/>
          <a:p>
            <a:pPr lvl="0" eaLnBrk="0" hangingPunct="0"/>
            <a:endParaRPr lang="en-US" altLang="x-none" sz="1300" b="0" dirty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矩形 1027"/>
          <p:cNvSpPr>
            <a:spLocks noGrp="1"/>
          </p:cNvSpPr>
          <p:nvPr/>
        </p:nvSpPr>
        <p:spPr>
          <a:xfrm>
            <a:off x="3198813" y="6308725"/>
            <a:ext cx="2963862" cy="455613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b"/>
          <a:p>
            <a:pPr lvl="0" algn="ctr" eaLnBrk="0" hangingPunct="0"/>
            <a:endParaRPr lang="en-US" altLang="x-none" sz="1300" b="0" dirty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矩形 1028"/>
          <p:cNvSpPr>
            <a:spLocks noGrp="1"/>
          </p:cNvSpPr>
          <p:nvPr/>
        </p:nvSpPr>
        <p:spPr>
          <a:xfrm>
            <a:off x="7294563" y="6308725"/>
            <a:ext cx="1951037" cy="455613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b"/>
          <a:p>
            <a:pPr lvl="0" algn="r" eaLnBrk="0" hangingPunct="0"/>
            <a:fld id="{9A0DB2DC-4C9A-4742-B13C-FB6460FD3503}" type="slidenum">
              <a:rPr lang="en-US" altLang="x-none" sz="1300" b="0" dirty="0">
                <a:solidFill>
                  <a:schemeClr val="bg2"/>
                </a:solidFill>
                <a:latin typeface="Arial" panose="020B0604020202020204" pitchFamily="34" charset="0"/>
              </a:rPr>
            </a:fld>
            <a:endParaRPr lang="en-US" altLang="x-none" sz="1300" b="0" dirty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矩形 1029" descr="图标10"/>
          <p:cNvSpPr/>
          <p:nvPr/>
        </p:nvSpPr>
        <p:spPr>
          <a:xfrm>
            <a:off x="0" y="0"/>
            <a:ext cx="9353550" cy="71755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 w="9525">
            <a:noFill/>
          </a:ln>
        </p:spPr>
        <p:txBody>
          <a:bodyPr wrap="none" lIns="90491" tIns="45245" rIns="90491" bIns="45245" anchor="ctr"/>
          <a:p>
            <a:pPr lvl="0" algn="ctr" eaLnBrk="0" hangingPunct="0"/>
            <a:endParaRPr lang="en-US" altLang="x-none" sz="4300" b="1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MS UI Gothic" panose="020B0600070205080204" pitchFamily="2" charset="-128"/>
            </a:endParaRPr>
          </a:p>
        </p:txBody>
      </p:sp>
      <p:sp>
        <p:nvSpPr>
          <p:cNvPr id="1031" name="标题 1030"/>
          <p:cNvSpPr>
            <a:spLocks noGrp="1"/>
          </p:cNvSpPr>
          <p:nvPr>
            <p:ph type="title"/>
          </p:nvPr>
        </p:nvSpPr>
        <p:spPr>
          <a:xfrm>
            <a:off x="0" y="-4762"/>
            <a:ext cx="9353550" cy="695325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lIns="90491" tIns="45245" rIns="90491" bIns="45245" anchor="ctr"/>
          <a:p>
            <a:pPr lvl="0"/>
            <a:r>
              <a:rPr lang="zh-CN" altLang="en-US"/>
              <a:t>单击编辑母版标题样式</a:t>
            </a:r>
            <a:endParaRPr lang="zh-CN" altLang="en-US"/>
          </a:p>
        </p:txBody>
      </p:sp>
      <p:sp>
        <p:nvSpPr>
          <p:cNvPr id="1032" name="文本占位符 1031"/>
          <p:cNvSpPr>
            <a:spLocks noGrp="1" noChangeAspect="1"/>
          </p:cNvSpPr>
          <p:nvPr>
            <p:ph type="body" idx="1"/>
          </p:nvPr>
        </p:nvSpPr>
        <p:spPr>
          <a:xfrm>
            <a:off x="0" y="690563"/>
            <a:ext cx="9361488" cy="6149975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lIns="90491" tIns="45245" rIns="90491" bIns="45245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ctr" defTabSz="904875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4300" b="1" u="none" kern="1200" baseline="0">
          <a:solidFill>
            <a:srgbClr val="FFFF66"/>
          </a:solidFill>
          <a:effectLst>
            <a:outerShdw blurRad="38100" dist="38100" dir="2700000">
              <a:srgbClr val="000000"/>
            </a:outerShdw>
          </a:effectLst>
          <a:latin typeface="+mj-lt"/>
          <a:ea typeface="+mj-ea"/>
          <a:cs typeface="+mj-cs"/>
        </a:defRPr>
      </a:lvl1pPr>
    </p:titleStyle>
    <p:bodyStyle>
      <a:lvl1pPr marL="339725" lvl="0" indent="-339725" algn="l" defTabSz="9048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None/>
        <a:defRPr sz="2700" b="1" u="none" kern="1200" baseline="0">
          <a:solidFill>
            <a:srgbClr val="333300"/>
          </a:solidFill>
          <a:effectLst>
            <a:outerShdw blurRad="38100" dist="38100" dir="2700000">
              <a:srgbClr val="000000"/>
            </a:outerShdw>
          </a:effectLst>
          <a:latin typeface="+mn-lt"/>
          <a:ea typeface="+mn-ea"/>
          <a:cs typeface="+mn-cs"/>
        </a:defRPr>
      </a:lvl1pPr>
      <a:lvl2pPr marL="735330" lvl="1" indent="-28257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2pPr>
      <a:lvl3pPr marL="1130300" lvl="2" indent="-22542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3pPr>
      <a:lvl4pPr marL="1584325" lvl="3" indent="-22669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4pPr>
      <a:lvl5pPr marL="2035175" lvl="4" indent="-22542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5pPr>
      <a:lvl6pPr marL="2514600" lvl="5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6pPr>
      <a:lvl7pPr marL="2971800" lvl="6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7pPr>
      <a:lvl8pPr marL="3429000" lvl="7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8pPr>
      <a:lvl9pPr marL="3886200" lvl="8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None/>
        <a:defRPr sz="2700" b="1" u="none" kern="1200" baseline="0">
          <a:solidFill>
            <a:schemeClr val="tx1"/>
          </a:solidFill>
          <a:effectLst>
            <a:outerShdw blurRad="38100" dist="38100" dir="2700000">
              <a:srgbClr val="000000"/>
            </a:outerShdw>
          </a:effectLst>
          <a:latin typeface="MS UI Gothic" panose="020B0600070205080204" pitchFamily="2" charset="-128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468313" y="274638"/>
            <a:ext cx="8424862" cy="1139825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468313" y="1597025"/>
            <a:ext cx="8424862" cy="45148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68313" y="6229350"/>
            <a:ext cx="2184400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/>
          <a:lstStyle>
            <a:lvl1pPr>
              <a:defRPr sz="1300" b="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98813" y="6229350"/>
            <a:ext cx="2963862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/>
          <a:lstStyle>
            <a:lvl1pPr algn="ctr">
              <a:defRPr sz="1300" b="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708775" y="6229350"/>
            <a:ext cx="2184400" cy="476250"/>
          </a:xfrm>
          <a:prstGeom prst="rect">
            <a:avLst/>
          </a:prstGeom>
          <a:noFill/>
          <a:ln w="9525">
            <a:noFill/>
          </a:ln>
        </p:spPr>
        <p:txBody>
          <a:bodyPr lIns="90491" tIns="45245" rIns="90491" bIns="45245"/>
          <a:lstStyle>
            <a:lvl1pPr algn="r">
              <a:defRPr sz="1300" b="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marL="0" lvl="0" indent="0" algn="l" defTabSz="9048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1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39725" lvl="0" indent="-33972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3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35330" lvl="1" indent="-28257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9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30300" lvl="2" indent="-22542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7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584325" lvl="3" indent="-22669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35175" lvl="4" indent="-225425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04875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1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3.bin"/><Relationship Id="rId8" Type="http://schemas.openxmlformats.org/officeDocument/2006/relationships/image" Target="../media/image34.wmf"/><Relationship Id="rId7" Type="http://schemas.openxmlformats.org/officeDocument/2006/relationships/oleObject" Target="../embeddings/oleObject32.bin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2.wmf"/><Relationship Id="rId3" Type="http://schemas.openxmlformats.org/officeDocument/2006/relationships/oleObject" Target="../embeddings/oleObject30.bin"/><Relationship Id="rId2" Type="http://schemas.openxmlformats.org/officeDocument/2006/relationships/image" Target="../media/image31.wmf"/><Relationship Id="rId19" Type="http://schemas.openxmlformats.org/officeDocument/2006/relationships/vmlDrawing" Target="../drawings/vmlDrawing9.vml"/><Relationship Id="rId18" Type="http://schemas.openxmlformats.org/officeDocument/2006/relationships/slideLayout" Target="../slideLayouts/slideLayout18.xml"/><Relationship Id="rId17" Type="http://schemas.openxmlformats.org/officeDocument/2006/relationships/oleObject" Target="../embeddings/oleObject37.bin"/><Relationship Id="rId16" Type="http://schemas.openxmlformats.org/officeDocument/2006/relationships/image" Target="../media/image36.wmf"/><Relationship Id="rId15" Type="http://schemas.openxmlformats.org/officeDocument/2006/relationships/oleObject" Target="../embeddings/oleObject36.bin"/><Relationship Id="rId14" Type="http://schemas.openxmlformats.org/officeDocument/2006/relationships/image" Target="../media/image35.wmf"/><Relationship Id="rId13" Type="http://schemas.openxmlformats.org/officeDocument/2006/relationships/oleObject" Target="../embeddings/oleObject35.bin"/><Relationship Id="rId12" Type="http://schemas.openxmlformats.org/officeDocument/2006/relationships/image" Target="../media/image8.wmf"/><Relationship Id="rId11" Type="http://schemas.openxmlformats.org/officeDocument/2006/relationships/oleObject" Target="../embeddings/oleObject34.bin"/><Relationship Id="rId10" Type="http://schemas.openxmlformats.org/officeDocument/2006/relationships/image" Target="../media/image30.wmf"/><Relationship Id="rId1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8.wmf"/><Relationship Id="rId3" Type="http://schemas.openxmlformats.org/officeDocument/2006/relationships/oleObject" Target="../embeddings/oleObject39.bin"/><Relationship Id="rId2" Type="http://schemas.openxmlformats.org/officeDocument/2006/relationships/image" Target="../media/image37.wmf"/><Relationship Id="rId1" Type="http://schemas.openxmlformats.org/officeDocument/2006/relationships/oleObject" Target="../embeddings/oleObject38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1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43.wmf"/><Relationship Id="rId6" Type="http://schemas.openxmlformats.org/officeDocument/2006/relationships/oleObject" Target="../embeddings/oleObject43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2.bin"/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oleObject" Target="../embeddings/oleObject41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8.bin"/><Relationship Id="rId8" Type="http://schemas.openxmlformats.org/officeDocument/2006/relationships/image" Target="../media/image47.wmf"/><Relationship Id="rId7" Type="http://schemas.openxmlformats.org/officeDocument/2006/relationships/oleObject" Target="../embeddings/oleObject47.bin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5.wmf"/><Relationship Id="rId3" Type="http://schemas.openxmlformats.org/officeDocument/2006/relationships/oleObject" Target="../embeddings/oleObject45.bin"/><Relationship Id="rId2" Type="http://schemas.openxmlformats.org/officeDocument/2006/relationships/image" Target="../media/image44.wmf"/><Relationship Id="rId18" Type="http://schemas.openxmlformats.org/officeDocument/2006/relationships/vmlDrawing" Target="../drawings/vmlDrawing12.vml"/><Relationship Id="rId17" Type="http://schemas.openxmlformats.org/officeDocument/2006/relationships/slideLayout" Target="../slideLayouts/slideLayout18.xml"/><Relationship Id="rId16" Type="http://schemas.openxmlformats.org/officeDocument/2006/relationships/image" Target="../media/image51.wmf"/><Relationship Id="rId15" Type="http://schemas.openxmlformats.org/officeDocument/2006/relationships/oleObject" Target="../embeddings/oleObject51.bin"/><Relationship Id="rId14" Type="http://schemas.openxmlformats.org/officeDocument/2006/relationships/image" Target="../media/image50.wmf"/><Relationship Id="rId13" Type="http://schemas.openxmlformats.org/officeDocument/2006/relationships/oleObject" Target="../embeddings/oleObject50.bin"/><Relationship Id="rId12" Type="http://schemas.openxmlformats.org/officeDocument/2006/relationships/image" Target="../media/image49.wmf"/><Relationship Id="rId11" Type="http://schemas.openxmlformats.org/officeDocument/2006/relationships/oleObject" Target="../embeddings/oleObject49.bin"/><Relationship Id="rId10" Type="http://schemas.openxmlformats.org/officeDocument/2006/relationships/image" Target="../media/image48.wmf"/><Relationship Id="rId1" Type="http://schemas.openxmlformats.org/officeDocument/2006/relationships/oleObject" Target="../embeddings/oleObject44.bin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53.wmf"/><Relationship Id="rId3" Type="http://schemas.openxmlformats.org/officeDocument/2006/relationships/oleObject" Target="../embeddings/oleObject53.bin"/><Relationship Id="rId2" Type="http://schemas.openxmlformats.org/officeDocument/2006/relationships/image" Target="../media/image52.wmf"/><Relationship Id="rId1" Type="http://schemas.openxmlformats.org/officeDocument/2006/relationships/oleObject" Target="../embeddings/oleObject52.bin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4.vml"/><Relationship Id="rId4" Type="http://schemas.openxmlformats.org/officeDocument/2006/relationships/slideLayout" Target="../slideLayouts/slideLayout13.xml"/><Relationship Id="rId3" Type="http://schemas.openxmlformats.org/officeDocument/2006/relationships/slide" Target="slide8.xml"/><Relationship Id="rId2" Type="http://schemas.openxmlformats.org/officeDocument/2006/relationships/image" Target="../media/image54.wmf"/><Relationship Id="rId1" Type="http://schemas.openxmlformats.org/officeDocument/2006/relationships/oleObject" Target="../embeddings/oleObject54.bin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9.bin"/><Relationship Id="rId8" Type="http://schemas.openxmlformats.org/officeDocument/2006/relationships/image" Target="../media/image58.wmf"/><Relationship Id="rId7" Type="http://schemas.openxmlformats.org/officeDocument/2006/relationships/oleObject" Target="../embeddings/oleObject58.bin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56.wmf"/><Relationship Id="rId3" Type="http://schemas.openxmlformats.org/officeDocument/2006/relationships/oleObject" Target="../embeddings/oleObject56.bin"/><Relationship Id="rId2" Type="http://schemas.openxmlformats.org/officeDocument/2006/relationships/image" Target="../media/image55.wmf"/><Relationship Id="rId14" Type="http://schemas.openxmlformats.org/officeDocument/2006/relationships/vmlDrawing" Target="../drawings/vmlDrawing15.vml"/><Relationship Id="rId13" Type="http://schemas.openxmlformats.org/officeDocument/2006/relationships/slideLayout" Target="../slideLayouts/slideLayout13.xml"/><Relationship Id="rId12" Type="http://schemas.openxmlformats.org/officeDocument/2006/relationships/audio" Target="../media/audio2.wav"/><Relationship Id="rId11" Type="http://schemas.openxmlformats.org/officeDocument/2006/relationships/audio" Target="../media/audio1.wav"/><Relationship Id="rId10" Type="http://schemas.openxmlformats.org/officeDocument/2006/relationships/image" Target="../media/image59.wmf"/><Relationship Id="rId1" Type="http://schemas.openxmlformats.org/officeDocument/2006/relationships/oleObject" Target="../embeddings/oleObject55.bin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6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4.png"/><Relationship Id="rId2" Type="http://schemas.openxmlformats.org/officeDocument/2006/relationships/image" Target="../media/image60.wmf"/><Relationship Id="rId1" Type="http://schemas.openxmlformats.org/officeDocument/2006/relationships/oleObject" Target="../embeddings/oleObject60.bin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7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63.wmf"/><Relationship Id="rId6" Type="http://schemas.openxmlformats.org/officeDocument/2006/relationships/oleObject" Target="../embeddings/oleObject63.bin"/><Relationship Id="rId5" Type="http://schemas.openxmlformats.org/officeDocument/2006/relationships/image" Target="../media/image24.png"/><Relationship Id="rId4" Type="http://schemas.openxmlformats.org/officeDocument/2006/relationships/image" Target="../media/image62.wmf"/><Relationship Id="rId3" Type="http://schemas.openxmlformats.org/officeDocument/2006/relationships/oleObject" Target="../embeddings/oleObject62.bin"/><Relationship Id="rId2" Type="http://schemas.openxmlformats.org/officeDocument/2006/relationships/image" Target="../media/image61.wmf"/><Relationship Id="rId1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7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8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4.png"/><Relationship Id="rId2" Type="http://schemas.openxmlformats.org/officeDocument/2006/relationships/image" Target="../media/image64.wmf"/><Relationship Id="rId1" Type="http://schemas.openxmlformats.org/officeDocument/2006/relationships/oleObject" Target="../embeddings/oleObject64.bin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9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67.wmf"/><Relationship Id="rId6" Type="http://schemas.openxmlformats.org/officeDocument/2006/relationships/oleObject" Target="../embeddings/oleObject67.bin"/><Relationship Id="rId5" Type="http://schemas.openxmlformats.org/officeDocument/2006/relationships/image" Target="../media/image24.png"/><Relationship Id="rId4" Type="http://schemas.openxmlformats.org/officeDocument/2006/relationships/image" Target="../media/image66.wmf"/><Relationship Id="rId3" Type="http://schemas.openxmlformats.org/officeDocument/2006/relationships/oleObject" Target="../embeddings/oleObject66.bin"/><Relationship Id="rId2" Type="http://schemas.openxmlformats.org/officeDocument/2006/relationships/image" Target="../media/image65.wmf"/><Relationship Id="rId1" Type="http://schemas.openxmlformats.org/officeDocument/2006/relationships/oleObject" Target="../embeddings/oleObject65.bin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0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4.png"/><Relationship Id="rId3" Type="http://schemas.openxmlformats.org/officeDocument/2006/relationships/oleObject" Target="../embeddings/oleObject69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68.bin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1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4.png"/><Relationship Id="rId3" Type="http://schemas.openxmlformats.org/officeDocument/2006/relationships/oleObject" Target="../embeddings/oleObject71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7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.bin"/><Relationship Id="rId8" Type="http://schemas.openxmlformats.org/officeDocument/2006/relationships/image" Target="../media/image14.wmf"/><Relationship Id="rId7" Type="http://schemas.openxmlformats.org/officeDocument/2006/relationships/oleObject" Target="../embeddings/oleObject11.bin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1.wmf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13.xml"/><Relationship Id="rId10" Type="http://schemas.openxmlformats.org/officeDocument/2006/relationships/image" Target="../media/image15.wmf"/><Relationship Id="rId1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emf"/><Relationship Id="rId1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9.bin"/><Relationship Id="rId8" Type="http://schemas.openxmlformats.org/officeDocument/2006/relationships/image" Target="../media/image21.wmf"/><Relationship Id="rId7" Type="http://schemas.openxmlformats.org/officeDocument/2006/relationships/oleObject" Target="../embeddings/oleObject18.bin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18.wmf"/><Relationship Id="rId14" Type="http://schemas.openxmlformats.org/officeDocument/2006/relationships/vmlDrawing" Target="../drawings/vmlDrawing6.vml"/><Relationship Id="rId13" Type="http://schemas.openxmlformats.org/officeDocument/2006/relationships/slideLayout" Target="../slideLayouts/slideLayout13.xml"/><Relationship Id="rId12" Type="http://schemas.openxmlformats.org/officeDocument/2006/relationships/image" Target="../media/image23.wmf"/><Relationship Id="rId11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1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5.bin"/><Relationship Id="rId8" Type="http://schemas.openxmlformats.org/officeDocument/2006/relationships/image" Target="../media/image26.wmf"/><Relationship Id="rId7" Type="http://schemas.openxmlformats.org/officeDocument/2006/relationships/oleObject" Target="../embeddings/oleObject24.bin"/><Relationship Id="rId6" Type="http://schemas.openxmlformats.org/officeDocument/2006/relationships/oleObject" Target="../embeddings/oleObject23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22.bin"/><Relationship Id="rId3" Type="http://schemas.openxmlformats.org/officeDocument/2006/relationships/image" Target="../media/image25.wmf"/><Relationship Id="rId2" Type="http://schemas.openxmlformats.org/officeDocument/2006/relationships/oleObject" Target="../embeddings/oleObject21.bin"/><Relationship Id="rId12" Type="http://schemas.openxmlformats.org/officeDocument/2006/relationships/vmlDrawing" Target="../drawings/vmlDrawing7.vml"/><Relationship Id="rId11" Type="http://schemas.openxmlformats.org/officeDocument/2006/relationships/slideLayout" Target="../slideLayouts/slideLayout18.xml"/><Relationship Id="rId10" Type="http://schemas.openxmlformats.org/officeDocument/2006/relationships/image" Target="../media/image27.wmf"/><Relationship Id="rId1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8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30.wmf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7.bin"/><Relationship Id="rId3" Type="http://schemas.openxmlformats.org/officeDocument/2006/relationships/image" Target="../media/image24.png"/><Relationship Id="rId2" Type="http://schemas.openxmlformats.org/officeDocument/2006/relationships/image" Target="../media/image28.wmf"/><Relationship Id="rId1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6145"/>
          <p:cNvSpPr/>
          <p:nvPr/>
        </p:nvSpPr>
        <p:spPr>
          <a:xfrm>
            <a:off x="1143000" y="1839913"/>
            <a:ext cx="73723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en-US" altLang="x-none" sz="4000" dirty="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</a:rPr>
              <a:t>5</a:t>
            </a:r>
            <a:r>
              <a:rPr lang="en-US" altLang="x-none" sz="4000" dirty="0">
                <a:solidFill>
                  <a:srgbClr val="FF0000"/>
                </a:solidFill>
                <a:latin typeface="宋体" panose="02010600030101010101" pitchFamily="2" charset="-122"/>
              </a:rPr>
              <a:t>.1.2</a:t>
            </a:r>
            <a:r>
              <a:rPr lang="zh-CN" altLang="en-US" sz="4000" dirty="0">
                <a:latin typeface="宋体" panose="02010600030101010101" pitchFamily="2" charset="-122"/>
              </a:rPr>
              <a:t>  </a:t>
            </a:r>
            <a:r>
              <a:rPr lang="en-US" altLang="x-none" sz="4000" dirty="0">
                <a:latin typeface="宋体" panose="02010600030101010101" pitchFamily="2" charset="-122"/>
              </a:rPr>
              <a:t>分式的基本性质（1）</a:t>
            </a:r>
            <a:endParaRPr lang="zh-CN" altLang="en-US" sz="40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4092575" y="3421063"/>
            <a:ext cx="781050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4000">
              <a:solidFill>
                <a:srgbClr val="FF0000"/>
              </a:solidFill>
              <a:latin typeface="隶书" pitchFamily="1" charset="-122"/>
              <a:ea typeface="隶书" pitchFamily="1" charset="-122"/>
            </a:endParaRPr>
          </a:p>
        </p:txBody>
      </p:sp>
      <p:graphicFrame>
        <p:nvGraphicFramePr>
          <p:cNvPr id="15364" name="对象 15363"/>
          <p:cNvGraphicFramePr>
            <a:graphicFrameLocks noChangeAspect="1"/>
          </p:cNvGraphicFramePr>
          <p:nvPr/>
        </p:nvGraphicFramePr>
        <p:xfrm>
          <a:off x="404813" y="3278188"/>
          <a:ext cx="3262312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1" imgW="1006475" imgH="420370" progId="Equation.3">
                  <p:embed/>
                </p:oleObj>
              </mc:Choice>
              <mc:Fallback>
                <p:oleObj name="" r:id="rId1" imgW="1006475" imgH="42037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4813" y="3278188"/>
                        <a:ext cx="3262312" cy="15128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对象 15366"/>
          <p:cNvGraphicFramePr>
            <a:graphicFrameLocks noChangeAspect="1"/>
          </p:cNvGraphicFramePr>
          <p:nvPr/>
        </p:nvGraphicFramePr>
        <p:xfrm>
          <a:off x="4311650" y="1123950"/>
          <a:ext cx="4814888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3" imgW="1440180" imgH="420370" progId="Equation.3">
                  <p:embed/>
                </p:oleObj>
              </mc:Choice>
              <mc:Fallback>
                <p:oleObj name="" r:id="rId3" imgW="1440180" imgH="42037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1650" y="1123950"/>
                        <a:ext cx="4814888" cy="1368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9" name="文本框 15368"/>
          <p:cNvSpPr txBox="1"/>
          <p:nvPr/>
        </p:nvSpPr>
        <p:spPr>
          <a:xfrm>
            <a:off x="6302375" y="3278188"/>
            <a:ext cx="1549400" cy="6397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0" dirty="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2ab-b</a:t>
            </a:r>
            <a:r>
              <a:rPr lang="zh-CN" altLang="en-US" sz="3600" b="0" baseline="30000" dirty="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2</a:t>
            </a:r>
            <a:endParaRPr lang="zh-CN" altLang="en-US" sz="3600" b="0" baseline="30000" dirty="0">
              <a:solidFill>
                <a:srgbClr val="0000FF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隶书" pitchFamily="1" charset="-122"/>
            </a:endParaRPr>
          </a:p>
        </p:txBody>
      </p:sp>
      <p:sp>
        <p:nvSpPr>
          <p:cNvPr id="15370" name="右弧形箭头 15369"/>
          <p:cNvSpPr/>
          <p:nvPr/>
        </p:nvSpPr>
        <p:spPr>
          <a:xfrm rot="-16304539" flipV="1">
            <a:off x="1954213" y="3992563"/>
            <a:ext cx="515937" cy="1798637"/>
          </a:xfrm>
          <a:prstGeom prst="curvedLeftArrow">
            <a:avLst>
              <a:gd name="adj1" fmla="val 19027"/>
              <a:gd name="adj2" fmla="val 88750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1" name="文本框 15370"/>
          <p:cNvSpPr txBox="1"/>
          <p:nvPr/>
        </p:nvSpPr>
        <p:spPr>
          <a:xfrm>
            <a:off x="6010275" y="260350"/>
            <a:ext cx="1766888" cy="700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  <a:sym typeface="Arial" panose="020B0604020202020204" pitchFamily="34" charset="0"/>
              </a:rPr>
              <a:t>÷（</a:t>
            </a:r>
            <a:r>
              <a:rPr lang="zh-CN" altLang="en-US" sz="40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</a:rPr>
              <a:t>3x）</a:t>
            </a:r>
            <a:endParaRPr lang="zh-CN" altLang="en-US" sz="4000" dirty="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5372" name="上弧形箭头 15371"/>
          <p:cNvSpPr/>
          <p:nvPr/>
        </p:nvSpPr>
        <p:spPr>
          <a:xfrm>
            <a:off x="5934075" y="835025"/>
            <a:ext cx="2359025" cy="430213"/>
          </a:xfrm>
          <a:prstGeom prst="curvedDownArrow">
            <a:avLst>
              <a:gd name="adj1" fmla="val 23353"/>
              <a:gd name="adj2" fmla="val 133021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4" name="右弧形箭头 15373"/>
          <p:cNvSpPr/>
          <p:nvPr/>
        </p:nvSpPr>
        <p:spPr>
          <a:xfrm rot="-16304539" flipV="1">
            <a:off x="5862638" y="3776663"/>
            <a:ext cx="512762" cy="2084387"/>
          </a:xfrm>
          <a:prstGeom prst="curvedLeftArrow">
            <a:avLst>
              <a:gd name="adj1" fmla="val 22186"/>
              <a:gd name="adj2" fmla="val 10348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aphicFrame>
        <p:nvGraphicFramePr>
          <p:cNvPr id="15376" name="对象 15375"/>
          <p:cNvGraphicFramePr>
            <a:graphicFrameLocks noChangeAspect="1"/>
          </p:cNvGraphicFramePr>
          <p:nvPr/>
        </p:nvGraphicFramePr>
        <p:xfrm>
          <a:off x="4090988" y="3349625"/>
          <a:ext cx="38766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" r:id="rId5" imgW="1159510" imgH="394970" progId="Equation.3">
                  <p:embed/>
                </p:oleObj>
              </mc:Choice>
              <mc:Fallback>
                <p:oleObj name="" r:id="rId5" imgW="1159510" imgH="394970" progId="Equation.3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90988" y="3349625"/>
                        <a:ext cx="3876675" cy="12874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7" name="Rectangle 17"/>
          <p:cNvSpPr/>
          <p:nvPr/>
        </p:nvSpPr>
        <p:spPr>
          <a:xfrm>
            <a:off x="701675" y="115888"/>
            <a:ext cx="2724150" cy="8826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ctr">
            <a:spAutoFit/>
          </a:bodyPr>
          <a:p>
            <a:pPr>
              <a:lnSpc>
                <a:spcPct val="130000"/>
              </a:lnSpc>
            </a:pPr>
            <a:r>
              <a:rPr lang="zh-CN" altLang="en-US" sz="4000" dirty="0">
                <a:latin typeface="宋体" panose="02010600030101010101" pitchFamily="2" charset="-122"/>
              </a:rPr>
              <a:t>例2：填空</a:t>
            </a:r>
            <a:endParaRPr lang="zh-CN" altLang="en-US" b="0" dirty="0">
              <a:latin typeface="Arial" panose="020B0604020202020204" pitchFamily="34" charset="0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04813" y="1050925"/>
          <a:ext cx="35798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7" imgW="1070610" imgH="433070" progId="Equation.3">
                  <p:embed/>
                </p:oleObj>
              </mc:Choice>
              <mc:Fallback>
                <p:oleObj name="" r:id="rId7" imgW="1070610" imgH="43307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4813" y="1050925"/>
                        <a:ext cx="3579812" cy="1412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648585" y="765175"/>
          <a:ext cx="777240" cy="1232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9" imgW="152400" imgH="241300" progId="Equation.KSEE3">
                  <p:embed/>
                </p:oleObj>
              </mc:Choice>
              <mc:Fallback>
                <p:oleObj name="" r:id="rId9" imgW="1524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48585" y="765175"/>
                        <a:ext cx="777240" cy="12325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23435" y="331216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11" imgW="114300" imgH="215900" progId="Equation.KSEE3">
                  <p:embed/>
                </p:oleObj>
              </mc:Choice>
              <mc:Fallback>
                <p:oleObj name="" r:id="rId11" imgW="114300" imgH="215900" progId="Equation.KSEE3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23435" y="331216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7526020" y="1800225"/>
          <a:ext cx="914400" cy="797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13" imgW="203200" imgH="177165" progId="Equation.KSEE3">
                  <p:embed/>
                </p:oleObj>
              </mc:Choice>
              <mc:Fallback>
                <p:oleObj name="" r:id="rId13" imgW="203200" imgH="177165" progId="Equation.KSEE3">
                  <p:embed/>
                  <p:pic>
                    <p:nvPicPr>
                      <p:cNvPr id="0" name="图片 204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26020" y="1800225"/>
                        <a:ext cx="914400" cy="79756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552065" y="3422015"/>
          <a:ext cx="567055" cy="624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15" imgW="127000" imgH="139700" progId="Equation.KSEE3">
                  <p:embed/>
                </p:oleObj>
              </mc:Choice>
              <mc:Fallback>
                <p:oleObj name="" r:id="rId15" imgW="127000" imgH="139700" progId="Equation.KSEE3">
                  <p:embed/>
                  <p:pic>
                    <p:nvPicPr>
                      <p:cNvPr id="0" name="图片 2050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552065" y="3422015"/>
                        <a:ext cx="567055" cy="62420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623435" y="331216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17" imgW="114300" imgH="215900" progId="Equation.KSEE3">
                  <p:embed/>
                </p:oleObj>
              </mc:Choice>
              <mc:Fallback>
                <p:oleObj name="" r:id="rId17" imgW="114300" imgH="215900" progId="Equation.KSEE3">
                  <p:embed/>
                  <p:pic>
                    <p:nvPicPr>
                      <p:cNvPr id="0" name="图片 205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23435" y="331216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766570" y="5177155"/>
            <a:ext cx="73787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×</a:t>
            </a:r>
            <a:r>
              <a:rPr lang="en-US" altLang="zh-CN" sz="2800">
                <a:solidFill>
                  <a:srgbClr val="FF0000"/>
                </a:solidFill>
              </a:rPr>
              <a:t>a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81675" y="5106670"/>
            <a:ext cx="7886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×</a:t>
            </a:r>
            <a:r>
              <a:rPr lang="en-US" altLang="zh-CN" sz="2800">
                <a:solidFill>
                  <a:srgbClr val="FF0000"/>
                </a:solidFill>
              </a:rPr>
              <a:t>b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  <p:bldP spid="15371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文本框 16385"/>
          <p:cNvSpPr txBox="1"/>
          <p:nvPr/>
        </p:nvSpPr>
        <p:spPr>
          <a:xfrm>
            <a:off x="552450" y="2200275"/>
            <a:ext cx="7948613" cy="15541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zh-CN" altLang="en-US" sz="3200" dirty="0">
                <a:latin typeface="Arial" panose="020B0604020202020204" pitchFamily="34" charset="0"/>
                <a:sym typeface="Wingdings" panose="05000000000000000000" pitchFamily="2" charset="2"/>
              </a:rPr>
              <a:t>（1）看分母如何变化，想分子如何变化；</a:t>
            </a:r>
            <a:endParaRPr lang="zh-CN" altLang="en-US" sz="32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endParaRPr lang="zh-CN" altLang="en-US" sz="32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zh-CN" altLang="en-US" sz="3200" dirty="0">
                <a:latin typeface="Arial" panose="020B0604020202020204" pitchFamily="34" charset="0"/>
                <a:sym typeface="Wingdings" panose="05000000000000000000" pitchFamily="2" charset="2"/>
              </a:rPr>
              <a:t>  （2）看分子如何变化，想分母如何变化；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16387" name="矩形 16386"/>
          <p:cNvSpPr/>
          <p:nvPr/>
        </p:nvSpPr>
        <p:spPr>
          <a:xfrm>
            <a:off x="1143000" y="690563"/>
            <a:ext cx="5070475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charset="0"/>
                <a:ea typeface="隶书" charset="0"/>
              </a:rPr>
              <a:t>你是怎么想的？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charset="0"/>
              <a:ea typeface="隶书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38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6386">
                                            <p:txEl>
                                              <p:charRg st="23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7409"/>
          <p:cNvSpPr/>
          <p:nvPr/>
        </p:nvSpPr>
        <p:spPr>
          <a:xfrm>
            <a:off x="3954463" y="4968875"/>
            <a:ext cx="309562" cy="244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1000" b="0">
                <a:solidFill>
                  <a:srgbClr val="333333"/>
                </a:solidFill>
                <a:latin typeface="Times New Roman" panose="02020603050405020304" pitchFamily="2" charset="0"/>
              </a:rPr>
              <a:t>．</a:t>
            </a:r>
            <a:endParaRPr lang="zh-CN" altLang="en-US" sz="2400" b="0">
              <a:latin typeface="Times New Roman" panose="02020603050405020304" pitchFamily="2" charset="0"/>
            </a:endParaRPr>
          </a:p>
        </p:txBody>
      </p:sp>
      <p:graphicFrame>
        <p:nvGraphicFramePr>
          <p:cNvPr id="17411" name="对象 17410"/>
          <p:cNvGraphicFramePr>
            <a:graphicFrameLocks noChangeAspect="1"/>
          </p:cNvGraphicFramePr>
          <p:nvPr/>
        </p:nvGraphicFramePr>
        <p:xfrm>
          <a:off x="2249488" y="333375"/>
          <a:ext cx="4716462" cy="344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155065" imgH="1320165" progId="Equation.DSMT4">
                  <p:embed/>
                </p:oleObj>
              </mc:Choice>
              <mc:Fallback>
                <p:oleObj name="" r:id="rId1" imgW="1155065" imgH="132016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49488" y="333375"/>
                        <a:ext cx="4716462" cy="3444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文本框 17411"/>
          <p:cNvSpPr txBox="1"/>
          <p:nvPr/>
        </p:nvSpPr>
        <p:spPr>
          <a:xfrm>
            <a:off x="5270500" y="977900"/>
            <a:ext cx="6000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</a:rPr>
              <a:t>4n</a:t>
            </a:r>
            <a:endParaRPr lang="en-US" altLang="zh-CN" sz="2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5861050" y="2200275"/>
            <a:ext cx="738188" cy="517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</a:rPr>
              <a:t>x</a:t>
            </a:r>
            <a:endParaRPr lang="en-US" altLang="zh-CN" sz="2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文本框 17413"/>
          <p:cNvSpPr txBox="1"/>
          <p:nvPr/>
        </p:nvSpPr>
        <p:spPr>
          <a:xfrm>
            <a:off x="4976813" y="2774950"/>
            <a:ext cx="112236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  <a:r>
              <a:rPr lang="en-US" altLang="zh-CN" sz="2400" baseline="3000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ab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5" name="矩形 17414"/>
          <p:cNvSpPr/>
          <p:nvPr/>
        </p:nvSpPr>
        <p:spPr>
          <a:xfrm>
            <a:off x="623888" y="290513"/>
            <a:ext cx="1482725" cy="760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charset="0"/>
                <a:ea typeface="隶书" charset="0"/>
              </a:rPr>
              <a:t>填空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charset="0"/>
              <a:ea typeface="隶书" charset="0"/>
            </a:endParaRPr>
          </a:p>
        </p:txBody>
      </p:sp>
      <p:graphicFrame>
        <p:nvGraphicFramePr>
          <p:cNvPr id="17416" name="对象 17415"/>
          <p:cNvGraphicFramePr>
            <a:graphicFrameLocks noGrp="1" noChangeAspect="1"/>
          </p:cNvGraphicFramePr>
          <p:nvPr/>
        </p:nvGraphicFramePr>
        <p:xfrm>
          <a:off x="2395538" y="3635375"/>
          <a:ext cx="5160962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701800" imgH="457200" progId="Equation.3">
                  <p:embed/>
                </p:oleObj>
              </mc:Choice>
              <mc:Fallback>
                <p:oleObj name="" r:id="rId3" imgW="1701800" imgH="4572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95538" y="3635375"/>
                        <a:ext cx="5160962" cy="1444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对象 17416"/>
          <p:cNvGraphicFramePr>
            <a:graphicFrameLocks noChangeAspect="1"/>
          </p:cNvGraphicFramePr>
          <p:nvPr/>
        </p:nvGraphicFramePr>
        <p:xfrm>
          <a:off x="2470150" y="4570413"/>
          <a:ext cx="5013325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1274445" imgH="879475" progId="Equation.3">
                  <p:embed/>
                </p:oleObj>
              </mc:Choice>
              <mc:Fallback>
                <p:oleObj name="" r:id="rId5" imgW="1274445" imgH="879475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70150" y="4570413"/>
                        <a:ext cx="5013325" cy="2460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文本框 17417"/>
          <p:cNvSpPr txBox="1"/>
          <p:nvPr/>
        </p:nvSpPr>
        <p:spPr>
          <a:xfrm>
            <a:off x="3870325" y="5216525"/>
            <a:ext cx="1422400" cy="517525"/>
          </a:xfrm>
          <a:prstGeom prst="rect">
            <a:avLst/>
          </a:prstGeom>
          <a:noFill/>
          <a:ln w="9525">
            <a:noFill/>
          </a:ln>
        </p:spPr>
        <p:txBody>
          <a:bodyPr vert="horz"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3x</a:t>
            </a:r>
            <a:r>
              <a:rPr lang="zh-CN" altLang="en-US" sz="280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-3xy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7419" name="文本框 17418"/>
          <p:cNvSpPr txBox="1"/>
          <p:nvPr/>
        </p:nvSpPr>
        <p:spPr>
          <a:xfrm>
            <a:off x="6378575" y="4498975"/>
            <a:ext cx="787400" cy="517525"/>
          </a:xfrm>
          <a:prstGeom prst="rect">
            <a:avLst/>
          </a:prstGeom>
          <a:noFill/>
          <a:ln w="9525">
            <a:noFill/>
          </a:ln>
        </p:spPr>
        <p:txBody>
          <a:bodyPr vert="horz"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x+y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8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8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18433"/>
          <p:cNvSpPr/>
          <p:nvPr/>
        </p:nvSpPr>
        <p:spPr>
          <a:xfrm>
            <a:off x="331788" y="1266825"/>
            <a:ext cx="8847137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4000">
                <a:latin typeface="隶书" pitchFamily="1" charset="-122"/>
                <a:ea typeface="隶书" pitchFamily="1" charset="-122"/>
              </a:rPr>
              <a:t>   </a:t>
            </a:r>
            <a:r>
              <a:rPr lang="zh-CN" altLang="en-US" sz="3200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不改变分式的值，使下列分子与分母都不含“</a:t>
            </a:r>
            <a:r>
              <a:rPr lang="en-US" altLang="zh-CN" sz="3200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-”</a:t>
            </a:r>
            <a:r>
              <a:rPr lang="zh-CN" altLang="en-US" sz="3200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号</a:t>
            </a:r>
            <a:endParaRPr lang="zh-CN" altLang="en-US" sz="3200"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8435" name="对象 18434"/>
          <p:cNvGraphicFramePr>
            <a:graphicFrameLocks noChangeAspect="1"/>
          </p:cNvGraphicFramePr>
          <p:nvPr/>
        </p:nvGraphicFramePr>
        <p:xfrm>
          <a:off x="718820" y="2456180"/>
          <a:ext cx="3243263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033780" imgH="433705" progId="Equation.DSMT4">
                  <p:embed/>
                </p:oleObj>
              </mc:Choice>
              <mc:Fallback>
                <p:oleObj name="" r:id="rId1" imgW="1033780" imgH="43370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18820" y="2456180"/>
                        <a:ext cx="3243263" cy="1330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37" name="组合 18436"/>
          <p:cNvGrpSpPr/>
          <p:nvPr/>
        </p:nvGrpSpPr>
        <p:grpSpPr>
          <a:xfrm>
            <a:off x="627063" y="403225"/>
            <a:ext cx="4716462" cy="714375"/>
            <a:chOff x="0" y="0"/>
            <a:chExt cx="2903" cy="450"/>
          </a:xfrm>
        </p:grpSpPr>
        <p:pic>
          <p:nvPicPr>
            <p:cNvPr id="18438" name="图片 18437" descr="螺旋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134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9" name="文本框 18438"/>
            <p:cNvSpPr txBox="1"/>
            <p:nvPr/>
          </p:nvSpPr>
          <p:spPr>
            <a:xfrm>
              <a:off x="454" y="46"/>
              <a:ext cx="2449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i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黑体" panose="02010609060101010101" pitchFamily="2" charset="-122"/>
                </a:rPr>
                <a:t>分式性质应用</a:t>
              </a:r>
              <a:endParaRPr lang="zh-CN" altLang="en-US" sz="3600" i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sp>
        <p:nvSpPr>
          <p:cNvPr id="18440" name="云形标注 18439"/>
          <p:cNvSpPr/>
          <p:nvPr/>
        </p:nvSpPr>
        <p:spPr>
          <a:xfrm>
            <a:off x="4129088" y="2396173"/>
            <a:ext cx="4938712" cy="1941512"/>
          </a:xfrm>
          <a:prstGeom prst="cloudCallout">
            <a:avLst>
              <a:gd name="adj1" fmla="val 68560"/>
              <a:gd name="adj2" fmla="val 58083"/>
            </a:avLst>
          </a:prstGeom>
          <a:gradFill rotWithShape="1">
            <a:gsLst>
              <a:gs pos="0">
                <a:schemeClr val="bg1"/>
              </a:gs>
              <a:gs pos="100000">
                <a:srgbClr val="FEE8FC"/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r">
              <a:spcBef>
                <a:spcPct val="50000"/>
              </a:spcBef>
            </a:pP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  </a:t>
            </a:r>
            <a:endParaRPr lang="en-US" altLang="zh-CN" sz="3200">
              <a:solidFill>
                <a:srgbClr val="924ABE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41" name="矩形 18440"/>
          <p:cNvSpPr/>
          <p:nvPr/>
        </p:nvSpPr>
        <p:spPr>
          <a:xfrm>
            <a:off x="4785360" y="2701925"/>
            <a:ext cx="375761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924ABE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     </a:t>
            </a:r>
            <a:r>
              <a:rPr lang="zh-CN" altLang="en-US" sz="3200">
                <a:solidFill>
                  <a:srgbClr val="924ABE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有什么发现？变号的规则是怎样的？</a:t>
            </a:r>
            <a:endParaRPr lang="zh-CN" altLang="en-US" sz="3200">
              <a:solidFill>
                <a:srgbClr val="924ABE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9465" name="文本框 19464"/>
          <p:cNvSpPr txBox="1"/>
          <p:nvPr/>
        </p:nvSpPr>
        <p:spPr>
          <a:xfrm>
            <a:off x="105093" y="5230495"/>
            <a:ext cx="8736012" cy="15316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4000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　   </a:t>
            </a:r>
            <a:r>
              <a:rPr lang="zh-CN" altLang="en-US" sz="3200" dirty="0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分式的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分子a</a:t>
            </a:r>
            <a:r>
              <a:rPr lang="zh-CN" altLang="en-US" sz="3200" dirty="0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、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分母b</a:t>
            </a:r>
            <a:r>
              <a:rPr lang="zh-CN" altLang="en-US" sz="3200" dirty="0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和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分式本身</a:t>
            </a:r>
            <a:r>
              <a:rPr lang="zh-CN" altLang="en-US" sz="3200" dirty="0">
                <a:solidFill>
                  <a:srgbClr val="8000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的符号， 若只改变其中任意一个，结果变为它的相反数;若同时改变其中任意两个，结果不变。</a:t>
            </a:r>
            <a:endParaRPr lang="zh-CN" altLang="en-US" sz="3200" dirty="0">
              <a:solidFill>
                <a:srgbClr val="80008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aphicFrame>
        <p:nvGraphicFramePr>
          <p:cNvPr id="43010" name="对象 43009"/>
          <p:cNvGraphicFramePr/>
          <p:nvPr/>
        </p:nvGraphicFramePr>
        <p:xfrm>
          <a:off x="993775" y="4147185"/>
          <a:ext cx="201136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" r:id="rId4" imgW="647700" imgH="393700" progId="Equation.3">
                  <p:embed/>
                </p:oleObj>
              </mc:Choice>
              <mc:Fallback>
                <p:oleObj name="" r:id="rId4" imgW="647700" imgH="393700" progId="Equation.3">
                  <p:embed/>
                  <p:pic>
                    <p:nvPicPr>
                      <p:cNvPr id="0" name="图片 312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3775" y="4147185"/>
                        <a:ext cx="2011363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对象 43010"/>
          <p:cNvGraphicFramePr/>
          <p:nvPr/>
        </p:nvGraphicFramePr>
        <p:xfrm>
          <a:off x="3581083" y="4222115"/>
          <a:ext cx="2876550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" r:id="rId6" imgW="1040765" imgH="393700" progId="Equation.3">
                  <p:embed/>
                </p:oleObj>
              </mc:Choice>
              <mc:Fallback>
                <p:oleObj name="" r:id="rId6" imgW="1040765" imgH="393700" progId="Equation.3">
                  <p:embed/>
                  <p:pic>
                    <p:nvPicPr>
                      <p:cNvPr id="0" name="图片 312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81083" y="4222115"/>
                        <a:ext cx="2876550" cy="1008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40" grpId="0" bldLvl="0" animBg="1"/>
      <p:bldP spid="18441" grpId="0"/>
      <p:bldP spid="19465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 Box 3"/>
          <p:cNvSpPr txBox="1"/>
          <p:nvPr/>
        </p:nvSpPr>
        <p:spPr>
          <a:xfrm>
            <a:off x="257175" y="1123950"/>
            <a:ext cx="833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1、不改变分式的值,把下列各式的分子与分母都不含</a:t>
            </a:r>
            <a:r>
              <a:rPr lang="zh-CN" altLang="en-US" sz="2400" dirty="0">
                <a:latin typeface="Times New Roman" panose="02020603050405020304" pitchFamily="2" charset="0"/>
                <a:ea typeface="楷体_GB2312" pitchFamily="1" charset="-122"/>
              </a:rPr>
              <a:t>“</a:t>
            </a: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－</a:t>
            </a:r>
            <a:r>
              <a:rPr lang="zh-CN" altLang="en-US" sz="2400" dirty="0">
                <a:latin typeface="Times New Roman" panose="02020603050405020304" pitchFamily="2" charset="0"/>
                <a:ea typeface="楷体_GB2312" pitchFamily="1" charset="-122"/>
              </a:rPr>
              <a:t>”</a:t>
            </a: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号.</a:t>
            </a:r>
            <a:endParaRPr lang="zh-CN" altLang="en-US" sz="2400" dirty="0"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0483" name="对象 20482"/>
          <p:cNvGraphicFramePr>
            <a:graphicFrameLocks noChangeAspect="1"/>
          </p:cNvGraphicFramePr>
          <p:nvPr/>
        </p:nvGraphicFramePr>
        <p:xfrm>
          <a:off x="1584325" y="1971675"/>
          <a:ext cx="8128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" imgW="307975" imgH="422910" progId="">
                  <p:embed/>
                </p:oleObj>
              </mc:Choice>
              <mc:Fallback>
                <p:oleObj name="" r:id="rId1" imgW="307975" imgH="422910" progId="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4325" y="1971675"/>
                        <a:ext cx="812800" cy="1089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对象 20483"/>
          <p:cNvGraphicFramePr>
            <a:graphicFrameLocks noChangeAspect="1"/>
          </p:cNvGraphicFramePr>
          <p:nvPr/>
        </p:nvGraphicFramePr>
        <p:xfrm>
          <a:off x="4254500" y="1984375"/>
          <a:ext cx="1016000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3" imgW="384810" imgH="397510" progId="">
                  <p:embed/>
                </p:oleObj>
              </mc:Choice>
              <mc:Fallback>
                <p:oleObj name="" r:id="rId3" imgW="384810" imgH="397510" progId="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4500" y="1984375"/>
                        <a:ext cx="1016000" cy="1023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对象 20484"/>
          <p:cNvGraphicFramePr>
            <a:graphicFrameLocks noChangeAspect="1"/>
          </p:cNvGraphicFramePr>
          <p:nvPr/>
        </p:nvGraphicFramePr>
        <p:xfrm>
          <a:off x="1643063" y="3349625"/>
          <a:ext cx="677862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5" imgW="256540" imgH="422910" progId="">
                  <p:embed/>
                </p:oleObj>
              </mc:Choice>
              <mc:Fallback>
                <p:oleObj name="" r:id="rId5" imgW="256540" imgH="422910" progId="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43063" y="3349625"/>
                        <a:ext cx="677862" cy="1089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对象 20485"/>
          <p:cNvGraphicFramePr>
            <a:graphicFrameLocks noChangeAspect="1"/>
          </p:cNvGraphicFramePr>
          <p:nvPr/>
        </p:nvGraphicFramePr>
        <p:xfrm>
          <a:off x="4313238" y="3349625"/>
          <a:ext cx="118745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7" imgW="448945" imgH="397510" progId="">
                  <p:embed/>
                </p:oleObj>
              </mc:Choice>
              <mc:Fallback>
                <p:oleObj name="" r:id="rId7" imgW="448945" imgH="397510" progId="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13238" y="3349625"/>
                        <a:ext cx="1187450" cy="1022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Text Box 8"/>
          <p:cNvSpPr txBox="1"/>
          <p:nvPr/>
        </p:nvSpPr>
        <p:spPr>
          <a:xfrm>
            <a:off x="923925" y="2244725"/>
            <a:ext cx="6619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楷体_GB2312" pitchFamily="1" charset="-122"/>
                <a:ea typeface="楷体_GB2312" pitchFamily="1" charset="-122"/>
              </a:rPr>
              <a:t>(1)</a:t>
            </a:r>
            <a:endParaRPr lang="en-US" altLang="zh-CN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0488" name="Text Box 9"/>
          <p:cNvSpPr txBox="1"/>
          <p:nvPr/>
        </p:nvSpPr>
        <p:spPr>
          <a:xfrm>
            <a:off x="922338" y="3635375"/>
            <a:ext cx="66198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楷体_GB2312" pitchFamily="1" charset="-122"/>
                <a:ea typeface="楷体_GB2312" pitchFamily="1" charset="-122"/>
              </a:rPr>
              <a:t>(3)</a:t>
            </a:r>
            <a:endParaRPr lang="en-US" altLang="zh-CN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0489" name="Text Box 10"/>
          <p:cNvSpPr txBox="1"/>
          <p:nvPr/>
        </p:nvSpPr>
        <p:spPr>
          <a:xfrm>
            <a:off x="3649663" y="2270125"/>
            <a:ext cx="66198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楷体_GB2312" pitchFamily="1" charset="-122"/>
                <a:ea typeface="楷体_GB2312" pitchFamily="1" charset="-122"/>
              </a:rPr>
              <a:t>(2) </a:t>
            </a:r>
            <a:endParaRPr lang="en-US" altLang="zh-CN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0490" name="Text Box 11"/>
          <p:cNvSpPr txBox="1"/>
          <p:nvPr/>
        </p:nvSpPr>
        <p:spPr>
          <a:xfrm>
            <a:off x="3649663" y="3629025"/>
            <a:ext cx="66198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楷体_GB2312" pitchFamily="1" charset="-122"/>
                <a:ea typeface="楷体_GB2312" pitchFamily="1" charset="-122"/>
              </a:rPr>
              <a:t>(4)</a:t>
            </a:r>
            <a:endParaRPr lang="en-US" altLang="zh-CN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0491" name="矩形 20490"/>
          <p:cNvSpPr/>
          <p:nvPr/>
        </p:nvSpPr>
        <p:spPr>
          <a:xfrm>
            <a:off x="623888" y="290513"/>
            <a:ext cx="1482725" cy="760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charset="0"/>
                <a:ea typeface="隶书" charset="0"/>
              </a:rPr>
              <a:t>练习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charset="0"/>
              <a:ea typeface="隶书" charset="0"/>
            </a:endParaRPr>
          </a:p>
        </p:txBody>
      </p:sp>
      <p:graphicFrame>
        <p:nvGraphicFramePr>
          <p:cNvPr id="20492" name="对象 20491"/>
          <p:cNvGraphicFramePr>
            <a:graphicFrameLocks noChangeAspect="1"/>
          </p:cNvGraphicFramePr>
          <p:nvPr/>
        </p:nvGraphicFramePr>
        <p:xfrm>
          <a:off x="773113" y="4784725"/>
          <a:ext cx="2144712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9" imgW="789305" imgH="407035" progId="Equation.3">
                  <p:embed/>
                </p:oleObj>
              </mc:Choice>
              <mc:Fallback>
                <p:oleObj name="" r:id="rId9" imgW="789305" imgH="407035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3113" y="4784725"/>
                        <a:ext cx="2144712" cy="1077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3" name="对象 20492"/>
          <p:cNvGraphicFramePr>
            <a:graphicFrameLocks noChangeAspect="1"/>
          </p:cNvGraphicFramePr>
          <p:nvPr/>
        </p:nvGraphicFramePr>
        <p:xfrm>
          <a:off x="2986088" y="4857750"/>
          <a:ext cx="1452562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1" imgW="535940" imgH="408305" progId="Equation.3">
                  <p:embed/>
                </p:oleObj>
              </mc:Choice>
              <mc:Fallback>
                <p:oleObj name="" r:id="rId11" imgW="535940" imgH="408305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86088" y="4857750"/>
                        <a:ext cx="1452562" cy="10779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4" name="对象 20493"/>
          <p:cNvGraphicFramePr>
            <a:graphicFrameLocks noChangeAspect="1"/>
          </p:cNvGraphicFramePr>
          <p:nvPr/>
        </p:nvGraphicFramePr>
        <p:xfrm>
          <a:off x="4608513" y="4857750"/>
          <a:ext cx="1487487" cy="100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3" imgW="623570" imgH="433070" progId="Equation.3">
                  <p:embed/>
                </p:oleObj>
              </mc:Choice>
              <mc:Fallback>
                <p:oleObj name="" r:id="rId13" imgW="623570" imgH="43307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08513" y="4857750"/>
                        <a:ext cx="1487487" cy="1004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5" name="对象 20494"/>
          <p:cNvGraphicFramePr>
            <a:graphicFrameLocks noChangeAspect="1"/>
          </p:cNvGraphicFramePr>
          <p:nvPr/>
        </p:nvGraphicFramePr>
        <p:xfrm>
          <a:off x="6302375" y="4857750"/>
          <a:ext cx="1401763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5" imgW="523240" imgH="408305" progId="Equation.3">
                  <p:embed/>
                </p:oleObj>
              </mc:Choice>
              <mc:Fallback>
                <p:oleObj name="" r:id="rId15" imgW="523240" imgH="408305" progId="Equation.3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302375" y="4857750"/>
                        <a:ext cx="1401763" cy="1063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06" name="对象 21505"/>
          <p:cNvGraphicFramePr>
            <a:graphicFrameLocks noChangeAspect="1"/>
          </p:cNvGraphicFramePr>
          <p:nvPr/>
        </p:nvGraphicFramePr>
        <p:xfrm>
          <a:off x="1806575" y="1441450"/>
          <a:ext cx="5919788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" imgW="1539875" imgH="419735" progId="Equation.3">
                  <p:embed/>
                </p:oleObj>
              </mc:Choice>
              <mc:Fallback>
                <p:oleObj name="" r:id="rId1" imgW="1539875" imgH="419735" progId="Equation.3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06575" y="1441450"/>
                        <a:ext cx="5919788" cy="1038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Text Box 3"/>
          <p:cNvSpPr txBox="1"/>
          <p:nvPr/>
        </p:nvSpPr>
        <p:spPr>
          <a:xfrm>
            <a:off x="847725" y="547688"/>
            <a:ext cx="7667625" cy="8239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2、不改变分式的值,把分子或分母中多项式的第一项都不含</a:t>
            </a:r>
            <a:r>
              <a:rPr lang="zh-CN" altLang="en-US" sz="2400" dirty="0">
                <a:latin typeface="Times New Roman" panose="02020603050405020304" pitchFamily="2" charset="0"/>
                <a:ea typeface="楷体_GB2312" pitchFamily="1" charset="-122"/>
              </a:rPr>
              <a:t>“</a:t>
            </a: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－</a:t>
            </a:r>
            <a:r>
              <a:rPr lang="zh-CN" altLang="en-US" sz="2400" dirty="0">
                <a:latin typeface="Times New Roman" panose="02020603050405020304" pitchFamily="2" charset="0"/>
                <a:ea typeface="楷体_GB2312" pitchFamily="1" charset="-122"/>
              </a:rPr>
              <a:t>”</a:t>
            </a: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号.</a:t>
            </a:r>
            <a:endParaRPr lang="zh-CN" altLang="en-US" sz="2400" dirty="0"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1508" name="对象 21507"/>
          <p:cNvGraphicFramePr>
            <a:graphicFrameLocks noChangeAspect="1"/>
          </p:cNvGraphicFramePr>
          <p:nvPr/>
        </p:nvGraphicFramePr>
        <p:xfrm>
          <a:off x="1143000" y="3062288"/>
          <a:ext cx="7588250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3" imgW="1930400" imgH="862965" progId="Equation.3">
                  <p:embed/>
                </p:oleObj>
              </mc:Choice>
              <mc:Fallback>
                <p:oleObj name="" r:id="rId3" imgW="1930400" imgH="862965" progId="Equation.3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062288"/>
                        <a:ext cx="7588250" cy="2181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文本框 21508"/>
          <p:cNvSpPr txBox="1"/>
          <p:nvPr/>
        </p:nvSpPr>
        <p:spPr>
          <a:xfrm>
            <a:off x="854075" y="2632075"/>
            <a:ext cx="7302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解：</a:t>
            </a:r>
            <a:endParaRPr lang="zh-CN" altLang="en-US" sz="28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矩形 33793"/>
          <p:cNvSpPr/>
          <p:nvPr/>
        </p:nvSpPr>
        <p:spPr>
          <a:xfrm>
            <a:off x="514632" y="834521"/>
            <a:ext cx="7752969" cy="1580364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Char char="n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buNone/>
            </a:pPr>
            <a:r>
              <a:rPr lang="zh-CN" altLang="en-US" sz="3190" b="1" dirty="0"/>
              <a:t>例</a:t>
            </a:r>
            <a:r>
              <a:rPr lang="en-US" altLang="zh-CN" sz="3190" b="1" dirty="0"/>
              <a:t>3</a:t>
            </a:r>
            <a:r>
              <a:rPr lang="zh-CN" altLang="en-US" sz="3190" b="1" dirty="0"/>
              <a:t>：不改变分式的值，把下列各式的分子与分母的各项</a:t>
            </a:r>
            <a:r>
              <a:rPr lang="zh-CN" altLang="en-US" sz="3190" b="1" dirty="0">
                <a:solidFill>
                  <a:srgbClr val="FF0000"/>
                </a:solidFill>
              </a:rPr>
              <a:t>系数都化为整数</a:t>
            </a:r>
            <a:r>
              <a:rPr lang="zh-CN" altLang="en-US" sz="3190" b="1" dirty="0"/>
              <a:t>。</a:t>
            </a:r>
            <a:endParaRPr lang="zh-CN" altLang="en-US" sz="3190" b="1"/>
          </a:p>
        </p:txBody>
      </p:sp>
      <p:graphicFrame>
        <p:nvGraphicFramePr>
          <p:cNvPr id="33795" name="对象 33794"/>
          <p:cNvGraphicFramePr/>
          <p:nvPr/>
        </p:nvGraphicFramePr>
        <p:xfrm>
          <a:off x="829755" y="2414886"/>
          <a:ext cx="5258908" cy="340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1" imgW="1180465" imgH="1193165" progId="Equation.3">
                  <p:embed/>
                </p:oleObj>
              </mc:Choice>
              <mc:Fallback>
                <p:oleObj name="" r:id="rId1" imgW="1180465" imgH="1193165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9755" y="2414886"/>
                        <a:ext cx="5258908" cy="3401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动作按钮: 结束 33795">
            <a:hlinkClick r:id="rId3" action="ppaction://hlinksldjump"/>
          </p:cNvPr>
          <p:cNvSpPr/>
          <p:nvPr/>
        </p:nvSpPr>
        <p:spPr>
          <a:xfrm>
            <a:off x="8343611" y="6077593"/>
            <a:ext cx="897862" cy="763262"/>
          </a:xfrm>
          <a:prstGeom prst="actionButtonEnd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 sz="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4578" name="文本框 24577"/>
          <p:cNvSpPr txBox="1"/>
          <p:nvPr/>
        </p:nvSpPr>
        <p:spPr>
          <a:xfrm>
            <a:off x="3429000" y="333375"/>
            <a:ext cx="2947988" cy="717550"/>
          </a:xfrm>
          <a:prstGeom prst="rect">
            <a:avLst/>
          </a:prstGeom>
          <a:gradFill rotWithShape="0">
            <a:gsLst>
              <a:gs pos="0">
                <a:srgbClr val="CCCCFF">
                  <a:alpha val="100000"/>
                </a:srgbClr>
              </a:gs>
              <a:gs pos="17999">
                <a:srgbClr val="99CCFF">
                  <a:alpha val="100000"/>
                </a:srgbClr>
              </a:gs>
              <a:gs pos="39000">
                <a:srgbClr val="CC99FF">
                  <a:alpha val="100000"/>
                </a:srgbClr>
              </a:gs>
              <a:gs pos="64000">
                <a:srgbClr val="9966FF">
                  <a:alpha val="100000"/>
                </a:srgbClr>
              </a:gs>
              <a:gs pos="82001">
                <a:srgbClr val="99CCFF">
                  <a:alpha val="100000"/>
                </a:srgbClr>
              </a:gs>
              <a:gs pos="100000">
                <a:srgbClr val="CCCCFF">
                  <a:alpha val="100000"/>
                </a:srgbClr>
              </a:gs>
            </a:gsLst>
            <a:lin ang="5400000" scaled="1"/>
            <a:tileRect/>
          </a:gradFill>
          <a:ln w="38100" cap="flat" cmpd="sng">
            <a:solidFill>
              <a:srgbClr val="73FFC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3600" dirty="0">
                <a:solidFill>
                  <a:srgbClr val="3333FF"/>
                </a:solidFill>
                <a:latin typeface="Times New Roman" panose="02020603050405020304" pitchFamily="2" charset="0"/>
              </a:rPr>
              <a:t>拓展练习</a:t>
            </a:r>
            <a:endParaRPr lang="zh-CN" altLang="en-US" sz="3600" dirty="0">
              <a:solidFill>
                <a:srgbClr val="3333FF"/>
              </a:solidFill>
              <a:latin typeface="Times New Roman" panose="02020603050405020304" pitchFamily="2" charset="0"/>
            </a:endParaRPr>
          </a:p>
        </p:txBody>
      </p:sp>
      <p:sp>
        <p:nvSpPr>
          <p:cNvPr id="24579" name="矩形 24578"/>
          <p:cNvSpPr/>
          <p:nvPr/>
        </p:nvSpPr>
        <p:spPr>
          <a:xfrm>
            <a:off x="847725" y="1479550"/>
            <a:ext cx="17065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1.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若把分式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580" name="矩形 24579"/>
          <p:cNvSpPr/>
          <p:nvPr/>
        </p:nvSpPr>
        <p:spPr>
          <a:xfrm>
            <a:off x="993775" y="2273300"/>
            <a:ext cx="445135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　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A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．扩大两倍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B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．不变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0" hangingPunct="0"/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　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C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．缩小两倍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D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．缩小四倍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4581" name="对象 24580"/>
          <p:cNvGraphicFramePr>
            <a:graphicFrameLocks noChangeAspect="1"/>
          </p:cNvGraphicFramePr>
          <p:nvPr/>
        </p:nvGraphicFramePr>
        <p:xfrm>
          <a:off x="2468563" y="1265238"/>
          <a:ext cx="973137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1" imgW="372110" imgH="423545" progId="Equation.DSMT4">
                  <p:embed/>
                </p:oleObj>
              </mc:Choice>
              <mc:Fallback>
                <p:oleObj name="" r:id="rId1" imgW="372110" imgH="423545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68563" y="1265238"/>
                        <a:ext cx="973137" cy="862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文本框 24581"/>
          <p:cNvSpPr txBox="1"/>
          <p:nvPr/>
        </p:nvSpPr>
        <p:spPr>
          <a:xfrm>
            <a:off x="3059113" y="1481138"/>
            <a:ext cx="6302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 fontAlgn="ctr"/>
            <a:r>
              <a:rPr lang="zh-CN" altLang="en-US" sz="2400" dirty="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的 x 和 y 都扩大两倍,则分式的值(   )</a:t>
            </a:r>
            <a:endParaRPr lang="zh-CN" altLang="en-US" sz="2400" dirty="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583" name="文本框 24582"/>
          <p:cNvSpPr txBox="1"/>
          <p:nvPr/>
        </p:nvSpPr>
        <p:spPr>
          <a:xfrm>
            <a:off x="920750" y="3394075"/>
            <a:ext cx="79629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2.</a:t>
            </a:r>
            <a:r>
              <a:rPr lang="zh-CN" altLang="en-US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若把分式       中的   和    都扩大</a:t>
            </a: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倍</a:t>
            </a: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,</a:t>
            </a:r>
            <a:r>
              <a:rPr lang="zh-CN" altLang="en-US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那么分式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  的值</a:t>
            </a: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(    ).</a:t>
            </a:r>
            <a:endParaRPr lang="en-US" altLang="zh-CN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4584" name="对象 24583"/>
          <p:cNvGraphicFramePr>
            <a:graphicFrameLocks noChangeAspect="1"/>
          </p:cNvGraphicFramePr>
          <p:nvPr/>
        </p:nvGraphicFramePr>
        <p:xfrm>
          <a:off x="2616200" y="3248025"/>
          <a:ext cx="9715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3" imgW="372110" imgH="423545" progId="Equation.DSMT4">
                  <p:embed/>
                </p:oleObj>
              </mc:Choice>
              <mc:Fallback>
                <p:oleObj name="" r:id="rId3" imgW="372110" imgH="423545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16200" y="3248025"/>
                        <a:ext cx="971550" cy="862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对象 24584"/>
          <p:cNvGraphicFramePr>
            <a:graphicFrameLocks noChangeAspect="1"/>
          </p:cNvGraphicFramePr>
          <p:nvPr/>
        </p:nvGraphicFramePr>
        <p:xfrm>
          <a:off x="4313238" y="3421063"/>
          <a:ext cx="369887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5" imgW="130175" imgH="142875" progId="Equation.DSMT4">
                  <p:embed/>
                </p:oleObj>
              </mc:Choice>
              <mc:Fallback>
                <p:oleObj name="" r:id="rId5" imgW="130175" imgH="142875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13238" y="3421063"/>
                        <a:ext cx="369887" cy="396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对象 24585"/>
          <p:cNvGraphicFramePr>
            <a:graphicFrameLocks noChangeAspect="1"/>
          </p:cNvGraphicFramePr>
          <p:nvPr/>
        </p:nvGraphicFramePr>
        <p:xfrm>
          <a:off x="5197475" y="3421063"/>
          <a:ext cx="3698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7" imgW="142240" imgH="168275" progId="Equation.DSMT4">
                  <p:embed/>
                </p:oleObj>
              </mc:Choice>
              <mc:Fallback>
                <p:oleObj name="" r:id="rId7" imgW="142240" imgH="168275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97475" y="3421063"/>
                        <a:ext cx="369888" cy="377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7" name="矩形 24586"/>
          <p:cNvSpPr/>
          <p:nvPr/>
        </p:nvSpPr>
        <p:spPr>
          <a:xfrm>
            <a:off x="1214438" y="4465638"/>
            <a:ext cx="4297362" cy="82391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　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A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．扩大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倍　 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B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．扩大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9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倍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0" hangingPunct="0"/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　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C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．扩大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倍 　</a:t>
            </a:r>
            <a:r>
              <a:rPr lang="en-US" altLang="zh-CN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D</a:t>
            </a:r>
            <a:r>
              <a:rPr lang="zh-CN" altLang="en-US" sz="24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．不变</a:t>
            </a:r>
            <a:endParaRPr lang="zh-CN" altLang="en-US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588" name="文本框 24587"/>
          <p:cNvSpPr txBox="1"/>
          <p:nvPr/>
        </p:nvSpPr>
        <p:spPr>
          <a:xfrm>
            <a:off x="8515350" y="1409700"/>
            <a:ext cx="385763" cy="5778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B</a:t>
            </a:r>
            <a:endParaRPr lang="en-US" altLang="zh-CN" sz="320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589" name="文本框 24588"/>
          <p:cNvSpPr txBox="1"/>
          <p:nvPr/>
        </p:nvSpPr>
        <p:spPr>
          <a:xfrm>
            <a:off x="2252663" y="3833813"/>
            <a:ext cx="385762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A</a:t>
            </a:r>
            <a:endParaRPr lang="en-US" altLang="zh-CN" sz="320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itchFamily="1" charset="-122"/>
              <a:ea typeface="楷体_GB2312" pitchFamily="1" charset="-122"/>
            </a:endParaRPr>
          </a:p>
        </p:txBody>
      </p:sp>
      <p:graphicFrame>
        <p:nvGraphicFramePr>
          <p:cNvPr id="24591" name="对象 24590"/>
          <p:cNvGraphicFramePr>
            <a:graphicFrameLocks noGrp="1" noChangeAspect="1"/>
          </p:cNvGraphicFramePr>
          <p:nvPr/>
        </p:nvGraphicFramePr>
        <p:xfrm>
          <a:off x="5197475" y="4857750"/>
          <a:ext cx="35623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9" imgW="1689100" imgH="419100" progId="Equation.DSMT4">
                  <p:embed/>
                </p:oleObj>
              </mc:Choice>
              <mc:Fallback>
                <p:oleObj name="" r:id="rId9" imgW="1689100" imgH="4191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97475" y="4857750"/>
                        <a:ext cx="3562350" cy="862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458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8" grpId="0" build="p"/>
      <p:bldP spid="2458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grpSp>
        <p:nvGrpSpPr>
          <p:cNvPr id="8216" name="Group 24"/>
          <p:cNvGrpSpPr/>
          <p:nvPr/>
        </p:nvGrpSpPr>
        <p:grpSpPr>
          <a:xfrm>
            <a:off x="311940" y="3252573"/>
            <a:ext cx="8929532" cy="2418052"/>
            <a:chOff x="121" y="2054"/>
            <a:chExt cx="5639" cy="1527"/>
          </a:xfrm>
        </p:grpSpPr>
        <p:sp>
          <p:nvSpPr>
            <p:cNvPr id="12295" name="Rectangle 17"/>
            <p:cNvSpPr/>
            <p:nvPr/>
          </p:nvSpPr>
          <p:spPr>
            <a:xfrm>
              <a:off x="121" y="2054"/>
              <a:ext cx="5639" cy="15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lnSpc>
                  <a:spcPct val="135000"/>
                </a:lnSpc>
                <a:spcBef>
                  <a:spcPct val="0"/>
                </a:spcBef>
                <a:buNone/>
              </a:pPr>
              <a:r>
                <a:rPr lang="zh-CN" altLang="en-US" sz="2795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　　像这样，根据分式的基本性质，把一个分式的分子与分母的公因式约去，叫做分式的约分．经过约分后的分式      ，其分子与分母没有公因式．像这样分子与分母没有公因式的式子，叫做最简分式．　 </a:t>
              </a:r>
              <a:endParaRPr lang="zh-CN" altLang="en-US" sz="2795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2296" name="Object 32"/>
            <p:cNvGraphicFramePr>
              <a:graphicFrameLocks noChangeAspect="1"/>
            </p:cNvGraphicFramePr>
            <p:nvPr/>
          </p:nvGraphicFramePr>
          <p:xfrm>
            <a:off x="654" y="2749"/>
            <a:ext cx="616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7" name="" r:id="rId1" imgW="977900" imgH="876300" progId="Equation.DSMT4">
                    <p:embed/>
                  </p:oleObj>
                </mc:Choice>
                <mc:Fallback>
                  <p:oleObj name="" r:id="rId1" imgW="977900" imgH="876300" progId="Equation.DSMT4">
                    <p:embed/>
                    <p:pic>
                      <p:nvPicPr>
                        <p:cNvPr id="0" name="图片 309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54" y="2749"/>
                          <a:ext cx="616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293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运用新知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sp>
        <p:nvSpPr>
          <p:cNvPr id="12294" name="Rectangle 17"/>
          <p:cNvSpPr/>
          <p:nvPr/>
        </p:nvSpPr>
        <p:spPr>
          <a:xfrm>
            <a:off x="311940" y="1599797"/>
            <a:ext cx="8929532" cy="15557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问题</a:t>
            </a:r>
            <a:r>
              <a:rPr lang="en-US" altLang="zh-CN" sz="2795" dirty="0">
                <a:latin typeface="Times New Roman" panose="02020603050405020304" pitchFamily="2" charset="0"/>
              </a:rPr>
              <a:t>5</a:t>
            </a:r>
            <a:r>
              <a:rPr lang="en-US" altLang="zh-CN" sz="2795" b="1" dirty="0">
                <a:latin typeface="宋体" panose="02010600030101010101" pitchFamily="2" charset="-122"/>
              </a:rPr>
              <a:t>  </a:t>
            </a:r>
            <a:r>
              <a:rPr lang="zh-CN" altLang="en-US" sz="2795" b="1" dirty="0">
                <a:latin typeface="宋体" panose="02010600030101010101" pitchFamily="2" charset="-122"/>
              </a:rPr>
              <a:t>观察上例中（</a:t>
            </a:r>
            <a:r>
              <a:rPr lang="en-US" altLang="zh-CN" sz="2795" dirty="0">
                <a:latin typeface="Times New Roman" panose="02020603050405020304" pitchFamily="2" charset="0"/>
              </a:rPr>
              <a:t>1</a:t>
            </a:r>
            <a:r>
              <a:rPr lang="zh-CN" altLang="en-US" sz="2795" b="1" dirty="0">
                <a:latin typeface="宋体" panose="02010600030101010101" pitchFamily="2" charset="-122"/>
              </a:rPr>
              <a:t>）中的两个分式在变形前后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的分子、分母有什么变化？类比分数的相应变形，你联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想到什么？</a:t>
            </a:r>
            <a:endParaRPr lang="zh-CN" altLang="en-US" sz="2795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3315" name="Rectangle 29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3316" name="Rectangle 31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9237" name="Text Box 24"/>
          <p:cNvSpPr txBox="1"/>
          <p:nvPr/>
        </p:nvSpPr>
        <p:spPr>
          <a:xfrm>
            <a:off x="1008694" y="3322249"/>
            <a:ext cx="1238321" cy="6076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795" b="1" dirty="0">
                <a:solidFill>
                  <a:srgbClr val="0000FF"/>
                </a:solidFill>
              </a:rPr>
              <a:t>解</a:t>
            </a:r>
            <a:r>
              <a:rPr lang="zh-CN" altLang="en-US" sz="2795" b="1" dirty="0">
                <a:solidFill>
                  <a:srgbClr val="0000FF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：</a:t>
            </a:r>
            <a:endParaRPr lang="zh-CN" altLang="en-US" sz="2795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9218" name="Object 52"/>
          <p:cNvGraphicFramePr>
            <a:graphicFrameLocks noChangeAspect="1"/>
          </p:cNvGraphicFramePr>
          <p:nvPr/>
        </p:nvGraphicFramePr>
        <p:xfrm>
          <a:off x="1752954" y="3230404"/>
          <a:ext cx="6269200" cy="912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" imgW="6286500" imgH="914400" progId="Equation.DSMT4">
                  <p:embed/>
                </p:oleObj>
              </mc:Choice>
              <mc:Fallback>
                <p:oleObj name="" r:id="rId1" imgW="6286500" imgH="9144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52954" y="3230404"/>
                        <a:ext cx="6269200" cy="91211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46"/>
          <p:cNvGraphicFramePr>
            <a:graphicFrameLocks noChangeAspect="1"/>
          </p:cNvGraphicFramePr>
          <p:nvPr/>
        </p:nvGraphicFramePr>
        <p:xfrm>
          <a:off x="1751370" y="4452890"/>
          <a:ext cx="7027712" cy="912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3" imgW="7048500" imgH="914400" progId="Equation.DSMT4">
                  <p:embed/>
                </p:oleObj>
              </mc:Choice>
              <mc:Fallback>
                <p:oleObj name="" r:id="rId3" imgW="7048500" imgH="9144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1370" y="4452890"/>
                        <a:ext cx="7027712" cy="91211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 descr="t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321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运用新知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grpSp>
        <p:nvGrpSpPr>
          <p:cNvPr id="13322" name="Group 40"/>
          <p:cNvGrpSpPr/>
          <p:nvPr/>
        </p:nvGrpSpPr>
        <p:grpSpPr>
          <a:xfrm>
            <a:off x="299272" y="1395092"/>
            <a:ext cx="7779889" cy="912114"/>
            <a:chOff x="113" y="881"/>
            <a:chExt cx="4913" cy="576"/>
          </a:xfrm>
        </p:grpSpPr>
        <p:graphicFrame>
          <p:nvGraphicFramePr>
            <p:cNvPr id="13323" name="Object 22"/>
            <p:cNvGraphicFramePr>
              <a:graphicFrameLocks noChangeAspect="1"/>
            </p:cNvGraphicFramePr>
            <p:nvPr/>
          </p:nvGraphicFramePr>
          <p:xfrm>
            <a:off x="1811" y="881"/>
            <a:ext cx="3215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6" imgW="5105400" imgH="914400" progId="Equation.DSMT4">
                    <p:embed/>
                  </p:oleObj>
                </mc:Choice>
                <mc:Fallback>
                  <p:oleObj name="" r:id="rId6" imgW="5105400" imgH="914400" progId="Equation.DSMT4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811" y="881"/>
                          <a:ext cx="3215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4" name="Rectangle 17"/>
            <p:cNvSpPr/>
            <p:nvPr/>
          </p:nvSpPr>
          <p:spPr>
            <a:xfrm>
              <a:off x="113" y="947"/>
              <a:ext cx="2091" cy="4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2795" b="1" dirty="0">
                  <a:latin typeface="宋体" panose="02010600030101010101" pitchFamily="2" charset="-122"/>
                </a:rPr>
                <a:t>　　例</a:t>
              </a:r>
              <a:r>
                <a:rPr lang="en-US" altLang="zh-CN" sz="2795" dirty="0">
                  <a:latin typeface="Times New Roman" panose="02020603050405020304" pitchFamily="2" charset="0"/>
                </a:rPr>
                <a:t>3</a:t>
              </a:r>
              <a:r>
                <a:rPr lang="en-US" altLang="zh-CN" sz="2795" b="1" dirty="0">
                  <a:latin typeface="宋体" panose="02010600030101010101" pitchFamily="2" charset="-122"/>
                </a:rPr>
                <a:t>  </a:t>
              </a:r>
              <a:r>
                <a:rPr lang="zh-CN" altLang="en-US" sz="2795" b="1" dirty="0">
                  <a:latin typeface="宋体" panose="02010600030101010101" pitchFamily="2" charset="-122"/>
                </a:rPr>
                <a:t>约分</a:t>
              </a:r>
              <a:r>
                <a:rPr lang="en-US" altLang="zh-CN" sz="2795" b="1" dirty="0">
                  <a:latin typeface="宋体" panose="02010600030101010101" pitchFamily="2" charset="-122"/>
                </a:rPr>
                <a:t>:</a:t>
              </a:r>
              <a:r>
                <a:rPr lang="en-US" altLang="zh-CN" sz="2795" dirty="0">
                  <a:latin typeface="宋体" panose="02010600030101010101" pitchFamily="2" charset="-122"/>
                </a:rPr>
                <a:t> </a:t>
              </a:r>
              <a:endParaRPr lang="en-US" altLang="zh-CN" sz="2795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7169"/>
          <p:cNvSpPr txBox="1"/>
          <p:nvPr/>
        </p:nvSpPr>
        <p:spPr>
          <a:xfrm>
            <a:off x="404813" y="260350"/>
            <a:ext cx="2493962" cy="838200"/>
          </a:xfrm>
          <a:prstGeom prst="rect">
            <a:avLst/>
          </a:prstGeom>
          <a:noFill/>
          <a:ln w="76200" cap="flat" cmpd="tri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复习回顾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7171" name="文本框 7170"/>
          <p:cNvSpPr txBox="1"/>
          <p:nvPr/>
        </p:nvSpPr>
        <p:spPr>
          <a:xfrm>
            <a:off x="552450" y="1409700"/>
            <a:ext cx="287020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>
                <a:solidFill>
                  <a:schemeClr val="accent2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>
                <a:solidFill>
                  <a:schemeClr val="accent2"/>
                </a:solidFill>
                <a:latin typeface="Arial" panose="020B0604020202020204" pitchFamily="34" charset="0"/>
              </a:rPr>
              <a:t>、分式的概念：</a:t>
            </a:r>
            <a:endParaRPr lang="zh-CN" altLang="en-US" sz="2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pSp>
        <p:nvGrpSpPr>
          <p:cNvPr id="7172" name="组合 7171"/>
          <p:cNvGrpSpPr/>
          <p:nvPr/>
        </p:nvGrpSpPr>
        <p:grpSpPr>
          <a:xfrm>
            <a:off x="111125" y="1768475"/>
            <a:ext cx="8550275" cy="1797050"/>
            <a:chOff x="0" y="0"/>
            <a:chExt cx="5171" cy="1090"/>
          </a:xfrm>
        </p:grpSpPr>
        <p:sp>
          <p:nvSpPr>
            <p:cNvPr id="7173" name="矩形 7172"/>
            <p:cNvSpPr/>
            <p:nvPr/>
          </p:nvSpPr>
          <p:spPr>
            <a:xfrm>
              <a:off x="0" y="0"/>
              <a:ext cx="5171" cy="9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200000"/>
                </a:lnSpc>
              </a:pPr>
              <a:r>
                <a:rPr lang="en-US" altLang="zh-CN" sz="2400">
                  <a:latin typeface="Times New Roman" panose="02020603050405020304" pitchFamily="2" charset="0"/>
                </a:rPr>
                <a:t>       </a:t>
              </a:r>
              <a:r>
                <a:rPr lang="zh-CN" altLang="en-US" sz="2400">
                  <a:latin typeface="Times New Roman" panose="02020603050405020304" pitchFamily="2" charset="0"/>
                </a:rPr>
                <a:t>（</a:t>
              </a:r>
              <a:r>
                <a:rPr lang="en-US" altLang="zh-CN" sz="2400">
                  <a:latin typeface="Times New Roman" panose="02020603050405020304" pitchFamily="2" charset="0"/>
                </a:rPr>
                <a:t>1</a:t>
              </a:r>
              <a:r>
                <a:rPr lang="zh-CN" altLang="en-US" sz="2400">
                  <a:latin typeface="Times New Roman" panose="02020603050405020304" pitchFamily="2" charset="0"/>
                </a:rPr>
                <a:t>） 下列各式中，属于分式的是（　　）</a:t>
              </a:r>
              <a:endParaRPr lang="zh-CN" altLang="en-US" sz="2400">
                <a:latin typeface="Times New Roman" panose="02020603050405020304" pitchFamily="2" charset="0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>
                  <a:latin typeface="Times New Roman" panose="02020603050405020304" pitchFamily="2" charset="0"/>
                </a:rPr>
                <a:t>　　</a:t>
              </a:r>
              <a:r>
                <a:rPr lang="en-US" altLang="zh-CN" sz="2400">
                  <a:latin typeface="Times New Roman" panose="02020603050405020304" pitchFamily="2" charset="0"/>
                </a:rPr>
                <a:t>A</a:t>
              </a:r>
              <a:r>
                <a:rPr lang="zh-CN" altLang="en-US" sz="2400">
                  <a:latin typeface="Times New Roman" panose="02020603050405020304" pitchFamily="2" charset="0"/>
                </a:rPr>
                <a:t>、　　　　</a:t>
              </a:r>
              <a:r>
                <a:rPr lang="en-US" altLang="zh-CN" sz="2400">
                  <a:latin typeface="Times New Roman" panose="02020603050405020304" pitchFamily="2" charset="0"/>
                </a:rPr>
                <a:t>B</a:t>
              </a:r>
              <a:r>
                <a:rPr lang="zh-CN" altLang="en-US" sz="2400">
                  <a:latin typeface="Times New Roman" panose="02020603050405020304" pitchFamily="2" charset="0"/>
                </a:rPr>
                <a:t>、　　　　 </a:t>
              </a:r>
              <a:r>
                <a:rPr lang="en-US" altLang="zh-CN" sz="2400">
                  <a:latin typeface="Times New Roman" panose="02020603050405020304" pitchFamily="2" charset="0"/>
                </a:rPr>
                <a:t>C</a:t>
              </a:r>
              <a:r>
                <a:rPr lang="zh-CN" altLang="en-US" sz="2400">
                  <a:latin typeface="Times New Roman" panose="02020603050405020304" pitchFamily="2" charset="0"/>
                </a:rPr>
                <a:t>、　　         </a:t>
              </a:r>
              <a:r>
                <a:rPr lang="en-US" altLang="zh-CN" sz="2400">
                  <a:latin typeface="Times New Roman" panose="02020603050405020304" pitchFamily="2" charset="0"/>
                </a:rPr>
                <a:t>D</a:t>
              </a:r>
              <a:r>
                <a:rPr lang="zh-CN" altLang="en-US" sz="2400">
                  <a:latin typeface="Times New Roman" panose="02020603050405020304" pitchFamily="2" charset="0"/>
                </a:rPr>
                <a:t>、</a:t>
              </a:r>
              <a:endParaRPr lang="zh-CN" altLang="en-US" sz="2400">
                <a:latin typeface="Times New Roman" panose="02020603050405020304" pitchFamily="2" charset="0"/>
              </a:endParaRPr>
            </a:p>
          </p:txBody>
        </p:sp>
        <p:graphicFrame>
          <p:nvGraphicFramePr>
            <p:cNvPr id="7174" name="对象 7173"/>
            <p:cNvGraphicFramePr>
              <a:graphicFrameLocks noChangeAspect="1"/>
            </p:cNvGraphicFramePr>
            <p:nvPr/>
          </p:nvGraphicFramePr>
          <p:xfrm>
            <a:off x="817" y="544"/>
            <a:ext cx="457" cy="5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330200" imgH="393700" progId="Equation.DSMT4">
                    <p:embed/>
                  </p:oleObj>
                </mc:Choice>
                <mc:Fallback>
                  <p:oleObj name="" r:id="rId1" imgW="330200" imgH="3937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817" y="544"/>
                          <a:ext cx="457" cy="54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5" name="对象 7174"/>
            <p:cNvGraphicFramePr>
              <a:graphicFrameLocks noChangeAspect="1"/>
            </p:cNvGraphicFramePr>
            <p:nvPr/>
          </p:nvGraphicFramePr>
          <p:xfrm>
            <a:off x="1860" y="499"/>
            <a:ext cx="456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3" imgW="330200" imgH="393700" progId="Equation.DSMT4">
                    <p:embed/>
                  </p:oleObj>
                </mc:Choice>
                <mc:Fallback>
                  <p:oleObj name="" r:id="rId3" imgW="330200" imgH="3937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860" y="499"/>
                          <a:ext cx="456" cy="5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6" name="对象 7175"/>
            <p:cNvGraphicFramePr>
              <a:graphicFrameLocks noChangeAspect="1"/>
            </p:cNvGraphicFramePr>
            <p:nvPr/>
          </p:nvGraphicFramePr>
          <p:xfrm>
            <a:off x="4173" y="499"/>
            <a:ext cx="210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5" imgW="152400" imgH="393065" progId="Equation.DSMT4">
                    <p:embed/>
                  </p:oleObj>
                </mc:Choice>
                <mc:Fallback>
                  <p:oleObj name="" r:id="rId5" imgW="152400" imgH="393065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173" y="499"/>
                          <a:ext cx="210" cy="5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7" name="对象 7176"/>
            <p:cNvGraphicFramePr>
              <a:graphicFrameLocks noChangeAspect="1"/>
            </p:cNvGraphicFramePr>
            <p:nvPr/>
          </p:nvGraphicFramePr>
          <p:xfrm>
            <a:off x="2903" y="520"/>
            <a:ext cx="771" cy="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533400" imgH="393700" progId="Equation.DSMT4">
                    <p:embed/>
                  </p:oleObj>
                </mc:Choice>
                <mc:Fallback>
                  <p:oleObj name="" r:id="rId7" imgW="533400" imgH="3937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903" y="520"/>
                          <a:ext cx="771" cy="5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8" name="文本框 7177"/>
          <p:cNvSpPr txBox="1"/>
          <p:nvPr/>
        </p:nvSpPr>
        <p:spPr>
          <a:xfrm>
            <a:off x="5654675" y="2046288"/>
            <a:ext cx="48736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36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</a:rPr>
              <a:t>B</a:t>
            </a:r>
            <a:endParaRPr lang="en-US" altLang="zh-CN" sz="36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71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4339" name="Rectangle 15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4340" name="Rectangle 16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2" name="Text Box 4"/>
          <p:cNvSpPr txBox="1"/>
          <p:nvPr/>
        </p:nvSpPr>
        <p:spPr>
          <a:xfrm>
            <a:off x="311940" y="3524941"/>
            <a:ext cx="8726840" cy="10388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追问</a:t>
            </a:r>
            <a:r>
              <a:rPr lang="en-US" altLang="zh-CN" sz="2795" dirty="0">
                <a:latin typeface="Times New Roman" panose="02020603050405020304" pitchFamily="2" charset="0"/>
              </a:rPr>
              <a:t>2</a:t>
            </a:r>
            <a:r>
              <a:rPr lang="zh-CN" altLang="en-US" sz="2795" b="1" dirty="0">
                <a:latin typeface="宋体" panose="02010600030101010101" pitchFamily="2" charset="-122"/>
              </a:rPr>
              <a:t>　如果分式的分子或分母是多项式，那么该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如何思考呢？</a:t>
            </a:r>
            <a:r>
              <a:rPr lang="zh-CN" altLang="en-US" sz="1795" dirty="0"/>
              <a:t> </a:t>
            </a:r>
            <a:endParaRPr lang="zh-CN" altLang="en-US" sz="1795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343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运用新知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sp>
        <p:nvSpPr>
          <p:cNvPr id="14344" name="Text Box 4"/>
          <p:cNvSpPr txBox="1"/>
          <p:nvPr/>
        </p:nvSpPr>
        <p:spPr>
          <a:xfrm>
            <a:off x="311940" y="1602534"/>
            <a:ext cx="8929532" cy="10388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追问</a:t>
            </a:r>
            <a:r>
              <a:rPr lang="en-US" altLang="zh-CN" sz="2795" dirty="0">
                <a:latin typeface="Times New Roman" panose="02020603050405020304" pitchFamily="2" charset="0"/>
              </a:rPr>
              <a:t>1</a:t>
            </a:r>
            <a:r>
              <a:rPr lang="zh-CN" altLang="en-US" sz="2795" b="1" dirty="0">
                <a:latin typeface="宋体" panose="02010600030101010101" pitchFamily="2" charset="-122"/>
              </a:rPr>
              <a:t>　由上例你能归纳出在分式中，找分子和分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母的公因式的方法是什么吗？</a:t>
            </a:r>
            <a:r>
              <a:rPr lang="zh-CN" altLang="en-US" sz="2795" dirty="0">
                <a:latin typeface="宋体" panose="02010600030101010101" pitchFamily="2" charset="-122"/>
              </a:rPr>
              <a:t> </a:t>
            </a:r>
            <a:endParaRPr lang="zh-CN" altLang="en-US" sz="2795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5363" name="Rectangle 26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5364" name="Rectangle 28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graphicFrame>
        <p:nvGraphicFramePr>
          <p:cNvPr id="15365" name="Object 34"/>
          <p:cNvGraphicFramePr>
            <a:graphicFrameLocks noChangeAspect="1"/>
          </p:cNvGraphicFramePr>
          <p:nvPr/>
        </p:nvGraphicFramePr>
        <p:xfrm>
          <a:off x="1148045" y="2772764"/>
          <a:ext cx="7065716" cy="1988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1" imgW="7086600" imgH="1993900" progId="Equation.DSMT4">
                  <p:embed/>
                </p:oleObj>
              </mc:Choice>
              <mc:Fallback>
                <p:oleObj name="" r:id="rId1" imgW="7086600" imgH="19939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48045" y="2772764"/>
                        <a:ext cx="7065716" cy="19889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67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课堂练习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sp>
        <p:nvSpPr>
          <p:cNvPr id="15368" name="Rectangle 17"/>
          <p:cNvSpPr/>
          <p:nvPr/>
        </p:nvSpPr>
        <p:spPr>
          <a:xfrm>
            <a:off x="311940" y="1604085"/>
            <a:ext cx="8929532" cy="103886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练习</a:t>
            </a:r>
            <a:r>
              <a:rPr lang="en-US" altLang="zh-CN" sz="2795" dirty="0">
                <a:latin typeface="Times New Roman" panose="02020603050405020304" pitchFamily="2" charset="0"/>
              </a:rPr>
              <a:t>3</a:t>
            </a:r>
            <a:r>
              <a:rPr lang="zh-CN" altLang="en-US" sz="2795" b="1" dirty="0">
                <a:latin typeface="宋体" panose="02010600030101010101" pitchFamily="2" charset="-122"/>
              </a:rPr>
              <a:t>　下列分式中，是最简分式的是</a:t>
            </a:r>
            <a:r>
              <a:rPr lang="en-US" altLang="zh-CN" sz="2795" b="1" dirty="0">
                <a:latin typeface="宋体" panose="02010600030101010101" pitchFamily="2" charset="-122"/>
              </a:rPr>
              <a:t>:</a:t>
            </a:r>
            <a:endParaRPr lang="en-US" altLang="zh-CN" sz="2795" b="1" dirty="0">
              <a:latin typeface="宋体" panose="02010600030101010101" pitchFamily="2" charset="-122"/>
            </a:endParaRPr>
          </a:p>
          <a:p>
            <a:pPr marL="0" lvl="0" indent="0">
              <a:buNone/>
            </a:pPr>
            <a:r>
              <a:rPr lang="zh-CN" altLang="en-US" sz="2795" b="1" u="sng" dirty="0">
                <a:latin typeface="宋体" panose="02010600030101010101" pitchFamily="2" charset="-122"/>
              </a:rPr>
              <a:t>　　　　     </a:t>
            </a:r>
            <a:r>
              <a:rPr lang="zh-CN" altLang="en-US" sz="2795" b="1" dirty="0">
                <a:latin typeface="宋体" panose="02010600030101010101" pitchFamily="2" charset="-122"/>
              </a:rPr>
              <a:t>（填序号）</a:t>
            </a:r>
            <a:r>
              <a:rPr lang="en-US" altLang="zh-CN" sz="2795" b="1" dirty="0">
                <a:latin typeface="宋体" panose="02010600030101010101" pitchFamily="2" charset="-122"/>
              </a:rPr>
              <a:t>.</a:t>
            </a:r>
            <a:endParaRPr lang="en-US" altLang="zh-CN" sz="2795" b="1" dirty="0">
              <a:latin typeface="宋体" panose="02010600030101010101" pitchFamily="2" charset="-122"/>
            </a:endParaRPr>
          </a:p>
        </p:txBody>
      </p:sp>
      <p:sp>
        <p:nvSpPr>
          <p:cNvPr id="11309" name="Text Box 45"/>
          <p:cNvSpPr txBox="1"/>
          <p:nvPr/>
        </p:nvSpPr>
        <p:spPr>
          <a:xfrm>
            <a:off x="590642" y="2106097"/>
            <a:ext cx="1968500" cy="521970"/>
          </a:xfrm>
          <a:prstGeom prst="rect">
            <a:avLst/>
          </a:prstGeom>
          <a:noFill/>
          <a:ln w="9525">
            <a:noFill/>
          </a:ln>
          <a:effectLst>
            <a:prstShdw prst="shdw12" dir="162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p>
            <a:r>
              <a:rPr lang="zh-CN" altLang="en-US" sz="2795" b="1" dirty="0">
                <a:solidFill>
                  <a:srgbClr val="0000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795" dirty="0">
                <a:solidFill>
                  <a:srgbClr val="0000FF"/>
                </a:solidFill>
                <a:latin typeface="Times New Roman" panose="02020603050405020304" pitchFamily="2" charset="0"/>
              </a:rPr>
              <a:t>2</a:t>
            </a:r>
            <a:r>
              <a:rPr lang="zh-CN" altLang="en-US" sz="2795" b="1" dirty="0">
                <a:solidFill>
                  <a:srgbClr val="0000FF"/>
                </a:solidFill>
                <a:latin typeface="Arial" panose="020B0604020202020204" pitchFamily="34" charset="0"/>
              </a:rPr>
              <a:t>）（</a:t>
            </a:r>
            <a:r>
              <a:rPr lang="en-US" altLang="zh-CN" sz="2795" dirty="0">
                <a:solidFill>
                  <a:srgbClr val="0000FF"/>
                </a:solidFill>
                <a:latin typeface="Times New Roman" panose="02020603050405020304" pitchFamily="2" charset="0"/>
              </a:rPr>
              <a:t>4</a:t>
            </a:r>
            <a:r>
              <a:rPr lang="zh-CN" altLang="en-US" sz="2795" b="1" dirty="0">
                <a:solidFill>
                  <a:srgbClr val="0000FF"/>
                </a:solidFill>
                <a:latin typeface="Arial" panose="020B0604020202020204" pitchFamily="34" charset="0"/>
              </a:rPr>
              <a:t>）</a:t>
            </a:r>
            <a:endParaRPr lang="zh-CN" altLang="en-US" sz="2795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6387" name="Rectangle 14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6388" name="Rectangle 15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graphicFrame>
        <p:nvGraphicFramePr>
          <p:cNvPr id="16389" name="Object 37"/>
          <p:cNvGraphicFramePr>
            <a:graphicFrameLocks noChangeAspect="1"/>
          </p:cNvGraphicFramePr>
          <p:nvPr/>
        </p:nvGraphicFramePr>
        <p:xfrm>
          <a:off x="326192" y="2079177"/>
          <a:ext cx="8775930" cy="988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1" imgW="8801100" imgH="990600" progId="Equation.DSMT4">
                  <p:embed/>
                </p:oleObj>
              </mc:Choice>
              <mc:Fallback>
                <p:oleObj name="" r:id="rId1" imgW="8801100" imgH="9906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6192" y="2079177"/>
                        <a:ext cx="8775930" cy="98812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27" name="Text Box 4"/>
          <p:cNvSpPr txBox="1"/>
          <p:nvPr/>
        </p:nvSpPr>
        <p:spPr>
          <a:xfrm>
            <a:off x="1021362" y="3866983"/>
            <a:ext cx="932699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795" b="1" dirty="0">
                <a:solidFill>
                  <a:srgbClr val="0000FF"/>
                </a:solidFill>
                <a:latin typeface="宋体" panose="02010600030101010101" pitchFamily="2" charset="-122"/>
              </a:rPr>
              <a:t>解：</a:t>
            </a:r>
            <a:r>
              <a:rPr lang="zh-CN" altLang="en-US" sz="2795" dirty="0">
                <a:latin typeface="宋体" panose="02010600030101010101" pitchFamily="2" charset="-122"/>
              </a:rPr>
              <a:t> </a:t>
            </a:r>
            <a:endParaRPr lang="zh-CN" altLang="en-US" sz="2795" dirty="0">
              <a:latin typeface="宋体" panose="02010600030101010101" pitchFamily="2" charset="-122"/>
            </a:endParaRPr>
          </a:p>
        </p:txBody>
      </p:sp>
      <p:graphicFrame>
        <p:nvGraphicFramePr>
          <p:cNvPr id="12295" name="Object 52"/>
          <p:cNvGraphicFramePr>
            <a:graphicFrameLocks noChangeAspect="1"/>
          </p:cNvGraphicFramePr>
          <p:nvPr/>
        </p:nvGraphicFramePr>
        <p:xfrm>
          <a:off x="2044323" y="3695962"/>
          <a:ext cx="2215360" cy="874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3" imgW="2222500" imgH="876300" progId="Equation.DSMT4">
                  <p:embed/>
                </p:oleObj>
              </mc:Choice>
              <mc:Fallback>
                <p:oleObj name="" r:id="rId3" imgW="2222500" imgH="876300" progId="Equation.DSMT4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4323" y="3695962"/>
                        <a:ext cx="2215360" cy="87410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 descr="t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393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课堂练习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sp>
        <p:nvSpPr>
          <p:cNvPr id="16394" name="Rectangle 17"/>
          <p:cNvSpPr/>
          <p:nvPr/>
        </p:nvSpPr>
        <p:spPr>
          <a:xfrm>
            <a:off x="311940" y="1511459"/>
            <a:ext cx="8403800" cy="6508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练习</a:t>
            </a:r>
            <a:r>
              <a:rPr lang="en-US" altLang="zh-CN" sz="2795" dirty="0">
                <a:latin typeface="Times New Roman" panose="02020603050405020304" pitchFamily="2" charset="0"/>
              </a:rPr>
              <a:t>4</a:t>
            </a:r>
            <a:r>
              <a:rPr lang="zh-CN" altLang="en-US" sz="2795" b="1" dirty="0">
                <a:latin typeface="宋体" panose="02010600030101010101" pitchFamily="2" charset="-122"/>
              </a:rPr>
              <a:t>　约分：</a:t>
            </a:r>
            <a:r>
              <a:rPr lang="zh-CN" altLang="en-US" sz="2795" dirty="0">
                <a:latin typeface="宋体" panose="02010600030101010101" pitchFamily="2" charset="-122"/>
              </a:rPr>
              <a:t> </a:t>
            </a:r>
            <a:endParaRPr lang="zh-CN" altLang="en-US" sz="2795" dirty="0">
              <a:latin typeface="宋体" panose="02010600030101010101" pitchFamily="2" charset="-122"/>
            </a:endParaRPr>
          </a:p>
        </p:txBody>
      </p:sp>
      <p:graphicFrame>
        <p:nvGraphicFramePr>
          <p:cNvPr id="12336" name="Object 47"/>
          <p:cNvGraphicFramePr>
            <a:graphicFrameLocks noChangeAspect="1"/>
          </p:cNvGraphicFramePr>
          <p:nvPr/>
        </p:nvGraphicFramePr>
        <p:xfrm>
          <a:off x="2039572" y="4769596"/>
          <a:ext cx="3798892" cy="96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6" imgW="3810000" imgH="965200" progId="Equation.DSMT4">
                  <p:embed/>
                </p:oleObj>
              </mc:Choice>
              <mc:Fallback>
                <p:oleObj name="" r:id="rId6" imgW="3810000" imgH="965200" progId="Equation.DSMT4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39572" y="4769596"/>
                        <a:ext cx="3798892" cy="962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35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36" name="Rectangle 4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37" name="Rectangle 5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38" name="Rectangle 6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39" name="Rectangle 7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0" name="Rectangle 8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1" name="Rectangle 11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2" name="Rectangle 12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3" name="Rectangle 13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4" name="Rectangle 14"/>
          <p:cNvSpPr/>
          <p:nvPr/>
        </p:nvSpPr>
        <p:spPr>
          <a:xfrm>
            <a:off x="120333" y="3027251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5" name="Rectangle 15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46" name="Rectangle 16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graphicFrame>
        <p:nvGraphicFramePr>
          <p:cNvPr id="18447" name="Object 17"/>
          <p:cNvGraphicFramePr>
            <a:graphicFrameLocks noChangeAspect="1"/>
          </p:cNvGraphicFramePr>
          <p:nvPr/>
        </p:nvGraphicFramePr>
        <p:xfrm>
          <a:off x="4623895" y="3312747"/>
          <a:ext cx="114014" cy="21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23895" y="3312747"/>
                        <a:ext cx="114014" cy="2153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8"/>
          <p:cNvGraphicFramePr>
            <a:graphicFrameLocks noChangeAspect="1"/>
          </p:cNvGraphicFramePr>
          <p:nvPr/>
        </p:nvGraphicFramePr>
        <p:xfrm>
          <a:off x="4623895" y="3312747"/>
          <a:ext cx="114014" cy="21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3" imgW="114300" imgH="215900" progId="Equation.3">
                  <p:embed/>
                </p:oleObj>
              </mc:Choice>
              <mc:Fallback>
                <p:oleObj name="" r:id="rId3" imgW="114300" imgH="215900" progId="Equation.3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23895" y="3312747"/>
                        <a:ext cx="114014" cy="2153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9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0" name="Rectangle 20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1" name="Rectangle 21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2" name="Rectangle 22"/>
          <p:cNvSpPr/>
          <p:nvPr/>
        </p:nvSpPr>
        <p:spPr>
          <a:xfrm>
            <a:off x="120333" y="306050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3" name="Rectangle 23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4" name="Rectangle 25"/>
          <p:cNvSpPr/>
          <p:nvPr/>
        </p:nvSpPr>
        <p:spPr>
          <a:xfrm>
            <a:off x="120333" y="3027251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8455" name="Rectangle 3"/>
          <p:cNvSpPr/>
          <p:nvPr/>
        </p:nvSpPr>
        <p:spPr>
          <a:xfrm>
            <a:off x="451291" y="2072843"/>
            <a:ext cx="8619160" cy="264924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1</a:t>
            </a:r>
            <a:r>
              <a:rPr lang="zh-CN" altLang="en-US" sz="2795" b="1" dirty="0">
                <a:latin typeface="宋体" panose="02010600030101010101" pitchFamily="2" charset="-122"/>
              </a:rPr>
              <a:t>）本节课学习了哪些主要内容？ 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342900" lvl="0" indent="-34290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2</a:t>
            </a:r>
            <a:r>
              <a:rPr lang="zh-CN" altLang="en-US" sz="2795" b="1" dirty="0">
                <a:latin typeface="宋体" panose="02010600030101010101" pitchFamily="2" charset="-122"/>
              </a:rPr>
              <a:t>）运用分式的基本性质时应注意什么？ 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342900" lvl="0" indent="-34290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3</a:t>
            </a:r>
            <a:r>
              <a:rPr lang="zh-CN" altLang="en-US" sz="2795" b="1" dirty="0">
                <a:latin typeface="宋体" panose="02010600030101010101" pitchFamily="2" charset="-122"/>
              </a:rPr>
              <a:t>）分式约分的关键是什么？如何找公因式？ 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342900" lvl="0" indent="-34290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4</a:t>
            </a:r>
            <a:r>
              <a:rPr lang="zh-CN" altLang="en-US" sz="2795" b="1" dirty="0">
                <a:latin typeface="宋体" panose="02010600030101010101" pitchFamily="2" charset="-122"/>
              </a:rPr>
              <a:t>）探究分式的基本性质和分式的约分的过程，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342900" lvl="0" indent="-342900" eaLnBrk="1" hangingPunct="1"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　　 你认为体现了哪些数学思想方法？</a:t>
            </a:r>
            <a:r>
              <a:rPr lang="zh-CN" altLang="en-US" sz="3190" dirty="0"/>
              <a:t> </a:t>
            </a:r>
            <a:endParaRPr lang="zh-CN" altLang="en-US" sz="3190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457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归纳小结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2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59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0" name="Rectangle 4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1" name="Rectangle 5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2" name="Rectangle 6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3" name="Rectangle 7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4" name="Rectangle 8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5" name="Rectangle 9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6" name="Rectangle 10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7" name="Rectangle 11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8" name="Rectangle 12"/>
          <p:cNvSpPr/>
          <p:nvPr/>
        </p:nvSpPr>
        <p:spPr>
          <a:xfrm>
            <a:off x="120333" y="3027251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69" name="Rectangle 1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0" name="Rectangle 14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graphicFrame>
        <p:nvGraphicFramePr>
          <p:cNvPr id="19471" name="Object 15"/>
          <p:cNvGraphicFramePr>
            <a:graphicFrameLocks noChangeAspect="1"/>
          </p:cNvGraphicFramePr>
          <p:nvPr/>
        </p:nvGraphicFramePr>
        <p:xfrm>
          <a:off x="4623895" y="3312747"/>
          <a:ext cx="114014" cy="21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23895" y="3312747"/>
                        <a:ext cx="114014" cy="2153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2" name="Object 16"/>
          <p:cNvGraphicFramePr>
            <a:graphicFrameLocks noChangeAspect="1"/>
          </p:cNvGraphicFramePr>
          <p:nvPr/>
        </p:nvGraphicFramePr>
        <p:xfrm>
          <a:off x="4623895" y="3312747"/>
          <a:ext cx="114014" cy="215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114300" imgH="215900" progId="Equation.3">
                  <p:embed/>
                </p:oleObj>
              </mc:Choice>
              <mc:Fallback>
                <p:oleObj name="" r:id="rId3" imgW="114300" imgH="2159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23895" y="3312747"/>
                        <a:ext cx="114014" cy="2153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3" name="Rectangle 17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4" name="Rectangle 18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5" name="Rectangle 19"/>
          <p:cNvSpPr/>
          <p:nvPr/>
        </p:nvSpPr>
        <p:spPr>
          <a:xfrm>
            <a:off x="120333" y="306525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6" name="Rectangle 20"/>
          <p:cNvSpPr/>
          <p:nvPr/>
        </p:nvSpPr>
        <p:spPr>
          <a:xfrm>
            <a:off x="120333" y="3060506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7" name="Rectangle 21"/>
          <p:cNvSpPr/>
          <p:nvPr/>
        </p:nvSpPr>
        <p:spPr>
          <a:xfrm>
            <a:off x="120333" y="3041504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8" name="Rectangle 22"/>
          <p:cNvSpPr/>
          <p:nvPr/>
        </p:nvSpPr>
        <p:spPr>
          <a:xfrm>
            <a:off x="120333" y="3027251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19479" name="Rectangle 6"/>
          <p:cNvSpPr/>
          <p:nvPr/>
        </p:nvSpPr>
        <p:spPr>
          <a:xfrm>
            <a:off x="2158338" y="2534982"/>
            <a:ext cx="5143310" cy="58166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795" b="1" dirty="0">
                <a:latin typeface="宋体" panose="02010600030101010101" pitchFamily="2" charset="-122"/>
              </a:rPr>
              <a:t>教科书习题</a:t>
            </a:r>
            <a:r>
              <a:rPr lang="en-US" altLang="zh-CN" sz="2795" dirty="0">
                <a:latin typeface="Times New Roman" panose="02020603050405020304" pitchFamily="2" charset="0"/>
              </a:rPr>
              <a:t>15</a:t>
            </a:r>
            <a:r>
              <a:rPr lang="en-US" altLang="zh-CN" sz="2795" b="1" dirty="0">
                <a:latin typeface="宋体" panose="02010600030101010101" pitchFamily="2" charset="-122"/>
              </a:rPr>
              <a:t>.</a:t>
            </a:r>
            <a:r>
              <a:rPr lang="en-US" altLang="zh-CN" sz="2795" dirty="0">
                <a:latin typeface="Times New Roman" panose="02020603050405020304" pitchFamily="2" charset="0"/>
              </a:rPr>
              <a:t>1</a:t>
            </a:r>
            <a:r>
              <a:rPr lang="zh-CN" altLang="en-US" sz="2795" b="1" dirty="0">
                <a:latin typeface="宋体" panose="02010600030101010101" pitchFamily="2" charset="-122"/>
              </a:rPr>
              <a:t>第</a:t>
            </a:r>
            <a:r>
              <a:rPr lang="en-US" altLang="zh-CN" sz="2795" dirty="0">
                <a:latin typeface="Times New Roman" panose="02020603050405020304" pitchFamily="2" charset="0"/>
              </a:rPr>
              <a:t>4</a:t>
            </a:r>
            <a:r>
              <a:rPr lang="zh-CN" altLang="en-US" sz="2795" b="1" dirty="0">
                <a:latin typeface="宋体" panose="02010600030101010101" pitchFamily="2" charset="-122"/>
              </a:rPr>
              <a:t>、</a:t>
            </a:r>
            <a:r>
              <a:rPr lang="en-US" altLang="zh-CN" sz="2795" dirty="0">
                <a:latin typeface="Times New Roman" panose="02020603050405020304" pitchFamily="2" charset="0"/>
              </a:rPr>
              <a:t>6</a:t>
            </a:r>
            <a:r>
              <a:rPr lang="zh-CN" altLang="en-US" sz="2795" b="1" dirty="0">
                <a:latin typeface="宋体" panose="02010600030101010101" pitchFamily="2" charset="-122"/>
              </a:rPr>
              <a:t>题</a:t>
            </a:r>
            <a:r>
              <a:rPr lang="en-US" altLang="zh-CN" sz="2795" b="1" dirty="0">
                <a:latin typeface="宋体" panose="02010600030101010101" pitchFamily="2" charset="-122"/>
              </a:rPr>
              <a:t>.</a:t>
            </a:r>
            <a:r>
              <a:rPr lang="en-US" altLang="zh-CN" sz="3190" dirty="0">
                <a:latin typeface="宋体" panose="02010600030101010101" pitchFamily="2" charset="-122"/>
              </a:rPr>
              <a:t> </a:t>
            </a:r>
            <a:endParaRPr lang="en-US" altLang="zh-CN" sz="3190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481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布置作业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194" name="内容占位符 8193"/>
          <p:cNvGraphicFramePr>
            <a:graphicFrameLocks noChangeAspect="1"/>
          </p:cNvGraphicFramePr>
          <p:nvPr>
            <p:ph idx="1"/>
          </p:nvPr>
        </p:nvGraphicFramePr>
        <p:xfrm>
          <a:off x="4213225" y="3746500"/>
          <a:ext cx="935038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14300" imgH="215900" progId="Equation.3">
                  <p:embed/>
                </p:oleObj>
              </mc:Choice>
              <mc:Fallback>
                <p:oleObj name="" r:id="rId1" imgW="114300" imgH="2159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13225" y="3746500"/>
                        <a:ext cx="935038" cy="2159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文本框 8194"/>
          <p:cNvSpPr txBox="1"/>
          <p:nvPr/>
        </p:nvSpPr>
        <p:spPr>
          <a:xfrm>
            <a:off x="752475" y="731838"/>
            <a:ext cx="287020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800">
                <a:solidFill>
                  <a:schemeClr val="accent2"/>
                </a:solidFill>
                <a:latin typeface="Arial" panose="020B0604020202020204" pitchFamily="34" charset="0"/>
              </a:rPr>
              <a:t>、分式有意义：</a:t>
            </a:r>
            <a:endParaRPr lang="zh-CN" altLang="en-US" sz="2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文本框 8195"/>
          <p:cNvSpPr txBox="1"/>
          <p:nvPr/>
        </p:nvSpPr>
        <p:spPr>
          <a:xfrm>
            <a:off x="773113" y="3349625"/>
            <a:ext cx="322580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800">
                <a:solidFill>
                  <a:schemeClr val="accent2"/>
                </a:solidFill>
                <a:latin typeface="Arial" panose="020B0604020202020204" pitchFamily="34" charset="0"/>
              </a:rPr>
              <a:t>、分式的值为零：</a:t>
            </a:r>
            <a:endParaRPr lang="zh-CN" altLang="en-US" sz="2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文本框 8196"/>
          <p:cNvSpPr txBox="1"/>
          <p:nvPr/>
        </p:nvSpPr>
        <p:spPr>
          <a:xfrm>
            <a:off x="1143000" y="1663700"/>
            <a:ext cx="6413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x取何值时，分式           有意义.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graphicFrame>
        <p:nvGraphicFramePr>
          <p:cNvPr id="8198" name="对象 8197"/>
          <p:cNvGraphicFramePr>
            <a:graphicFrameLocks noChangeAspect="1"/>
          </p:cNvGraphicFramePr>
          <p:nvPr/>
        </p:nvGraphicFramePr>
        <p:xfrm>
          <a:off x="4017963" y="1554163"/>
          <a:ext cx="99060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436245" imgH="397510" progId="Equation.3">
                  <p:embed/>
                </p:oleObj>
              </mc:Choice>
              <mc:Fallback>
                <p:oleObj name="" r:id="rId3" imgW="436245" imgH="39751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17963" y="1554163"/>
                        <a:ext cx="990600" cy="833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文本框 8198"/>
          <p:cNvSpPr txBox="1"/>
          <p:nvPr/>
        </p:nvSpPr>
        <p:spPr>
          <a:xfrm>
            <a:off x="773113" y="4067175"/>
            <a:ext cx="5972175" cy="517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x取何值时，分式            的值为零.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graphicFrame>
        <p:nvGraphicFramePr>
          <p:cNvPr id="8200" name="对象 8199"/>
          <p:cNvGraphicFramePr>
            <a:graphicFrameLocks noChangeAspect="1"/>
          </p:cNvGraphicFramePr>
          <p:nvPr/>
        </p:nvGraphicFramePr>
        <p:xfrm>
          <a:off x="3724275" y="3995738"/>
          <a:ext cx="835025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5" imgW="435610" imgH="396875" progId="Equation.3">
                  <p:embed/>
                </p:oleObj>
              </mc:Choice>
              <mc:Fallback>
                <p:oleObj name="" r:id="rId5" imgW="435610" imgH="396875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24275" y="3995738"/>
                        <a:ext cx="835025" cy="7667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文本框 8200"/>
          <p:cNvSpPr txBox="1"/>
          <p:nvPr/>
        </p:nvSpPr>
        <p:spPr>
          <a:xfrm>
            <a:off x="1436688" y="4784725"/>
            <a:ext cx="15684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X＝－2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8201"/>
          <p:cNvSpPr txBox="1"/>
          <p:nvPr/>
        </p:nvSpPr>
        <p:spPr>
          <a:xfrm>
            <a:off x="1363663" y="2486025"/>
            <a:ext cx="20272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X≠ ±2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  <p:bldP spid="82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9217"/>
          <p:cNvSpPr txBox="1"/>
          <p:nvPr/>
        </p:nvSpPr>
        <p:spPr>
          <a:xfrm>
            <a:off x="2986088" y="403225"/>
            <a:ext cx="5084762" cy="5191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>
                <a:latin typeface="Arial" panose="020B0604020202020204" pitchFamily="34" charset="0"/>
              </a:rPr>
              <a:t>下列两式成立吗？为什么？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graphicFrame>
        <p:nvGraphicFramePr>
          <p:cNvPr id="9219" name="对象 9218"/>
          <p:cNvGraphicFramePr>
            <a:graphicFrameLocks noChangeAspect="1"/>
          </p:cNvGraphicFramePr>
          <p:nvPr/>
        </p:nvGraphicFramePr>
        <p:xfrm>
          <a:off x="847725" y="1266825"/>
          <a:ext cx="3211513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1148080" imgH="394970" progId="Equation.3">
                  <p:embed/>
                </p:oleObj>
              </mc:Choice>
              <mc:Fallback>
                <p:oleObj name="" r:id="rId1" imgW="1148080" imgH="39497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47725" y="1266825"/>
                        <a:ext cx="3211513" cy="1076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对象 9219"/>
          <p:cNvGraphicFramePr>
            <a:graphicFrameLocks noChangeAspect="1"/>
          </p:cNvGraphicFramePr>
          <p:nvPr/>
        </p:nvGraphicFramePr>
        <p:xfrm>
          <a:off x="4902200" y="1338263"/>
          <a:ext cx="3162300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3" imgW="1148080" imgH="394970" progId="Equation.3">
                  <p:embed/>
                </p:oleObj>
              </mc:Choice>
              <mc:Fallback>
                <p:oleObj name="" r:id="rId3" imgW="1148080" imgH="394970" progId="Equation.3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02200" y="1338263"/>
                        <a:ext cx="3162300" cy="10620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矩形 9220"/>
          <p:cNvSpPr/>
          <p:nvPr/>
        </p:nvSpPr>
        <p:spPr>
          <a:xfrm>
            <a:off x="552450" y="3278188"/>
            <a:ext cx="7667625" cy="919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分数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的分子与分母同时乘以（或除以）一个不等于</a:t>
            </a: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0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的数，</a:t>
            </a:r>
            <a:r>
              <a:rPr lang="zh-CN" altLang="en-US" sz="320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分数</a:t>
            </a:r>
            <a:r>
              <a:rPr lang="zh-CN" altLang="en-US" sz="32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的值不变</a:t>
            </a:r>
            <a:r>
              <a:rPr lang="en-US" altLang="zh-CN" sz="32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  <a:endParaRPr lang="en-US" altLang="zh-CN" sz="32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406400" y="2559050"/>
            <a:ext cx="302736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>
                <a:latin typeface="Arial" panose="020B0604020202020204" pitchFamily="34" charset="0"/>
              </a:rPr>
              <a:t>分数的基本性质：</a:t>
            </a:r>
            <a:endParaRPr lang="zh-CN" altLang="en-US" sz="2800">
              <a:latin typeface="Arial" panose="020B0604020202020204" pitchFamily="34" charset="0"/>
            </a:endParaRPr>
          </a:p>
        </p:txBody>
      </p:sp>
      <p:sp>
        <p:nvSpPr>
          <p:cNvPr id="9227" name="文本框 9226"/>
          <p:cNvSpPr txBox="1"/>
          <p:nvPr/>
        </p:nvSpPr>
        <p:spPr>
          <a:xfrm>
            <a:off x="479425" y="260350"/>
            <a:ext cx="2495550" cy="838200"/>
          </a:xfrm>
          <a:prstGeom prst="rect">
            <a:avLst/>
          </a:prstGeom>
          <a:noFill/>
          <a:ln w="76200" cap="flat" cmpd="tri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none" anchor="t">
            <a:spAutoFit/>
          </a:bodyPr>
          <a:p>
            <a:r>
              <a:rPr lang="zh-CN" altLang="en-US" sz="4400" dirty="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rPr>
              <a:t>类比探究</a:t>
            </a:r>
            <a:endParaRPr lang="zh-CN" altLang="en-US" sz="4400" dirty="0">
              <a:solidFill>
                <a:srgbClr val="FF0000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grpSp>
        <p:nvGrpSpPr>
          <p:cNvPr id="35857" name="Group 17"/>
          <p:cNvGrpSpPr/>
          <p:nvPr/>
        </p:nvGrpSpPr>
        <p:grpSpPr>
          <a:xfrm>
            <a:off x="-13017" y="4376103"/>
            <a:ext cx="8951912" cy="1598612"/>
            <a:chOff x="121" y="2697"/>
            <a:chExt cx="5639" cy="1007"/>
          </a:xfrm>
        </p:grpSpPr>
        <p:sp>
          <p:nvSpPr>
            <p:cNvPr id="5126" name="Rectangle 7"/>
            <p:cNvSpPr/>
            <p:nvPr/>
          </p:nvSpPr>
          <p:spPr>
            <a:xfrm>
              <a:off x="121" y="2833"/>
              <a:ext cx="563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　　一般地，对于任意一个分数   ，有</a:t>
              </a:r>
              <a:endPara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5127" name="Object 18"/>
            <p:cNvGraphicFramePr>
              <a:graphicFrameLocks noChangeAspect="1"/>
            </p:cNvGraphicFramePr>
            <p:nvPr/>
          </p:nvGraphicFramePr>
          <p:xfrm>
            <a:off x="3377" y="2715"/>
            <a:ext cx="176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5" imgW="279400" imgH="876300" progId="Equation.DSMT4">
                    <p:embed/>
                  </p:oleObj>
                </mc:Choice>
                <mc:Fallback>
                  <p:oleObj name="" r:id="rId5" imgW="279400" imgH="8763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377" y="2715"/>
                          <a:ext cx="176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8" name="Rectangle 26"/>
            <p:cNvSpPr/>
            <p:nvPr/>
          </p:nvSpPr>
          <p:spPr>
            <a:xfrm>
              <a:off x="2181" y="3276"/>
              <a:ext cx="217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其中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  <a:cs typeface="Times New Roman" panose="02020603050405020304" pitchFamily="2" charset="0"/>
                </a:rPr>
                <a:t>a</a:t>
              </a:r>
              <a:r>
                <a:rPr lang="en-US" altLang="zh-CN" sz="2800" dirty="0">
                  <a:solidFill>
                    <a:srgbClr val="0000FF"/>
                  </a:solidFill>
                  <a:latin typeface="宋体" panose="02010600030101010101" pitchFamily="2" charset="-122"/>
                </a:rPr>
                <a:t>, 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  <a:cs typeface="Times New Roman" panose="02020603050405020304" pitchFamily="2" charset="0"/>
                </a:rPr>
                <a:t>b</a:t>
              </a:r>
              <a:r>
                <a:rPr lang="en-US" altLang="zh-CN" sz="2800" dirty="0">
                  <a:solidFill>
                    <a:srgbClr val="0000FF"/>
                  </a:solidFill>
                  <a:latin typeface="宋体" panose="02010600030101010101" pitchFamily="2" charset="-122"/>
                </a:rPr>
                <a:t>, 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  <a:cs typeface="Times New Roman" panose="02020603050405020304" pitchFamily="2" charset="0"/>
                </a:rPr>
                <a:t>c </a:t>
              </a: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是数．</a:t>
              </a:r>
              <a:endPara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5129" name="Object 27"/>
            <p:cNvGraphicFramePr>
              <a:graphicFrameLocks noChangeAspect="1"/>
            </p:cNvGraphicFramePr>
            <p:nvPr/>
          </p:nvGraphicFramePr>
          <p:xfrm>
            <a:off x="4108" y="2697"/>
            <a:ext cx="1120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1778000" imgH="876300" progId="Equation.DSMT4">
                    <p:embed/>
                  </p:oleObj>
                </mc:Choice>
                <mc:Fallback>
                  <p:oleObj name="" r:id="rId7" imgW="1778000" imgH="8763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108" y="2697"/>
                          <a:ext cx="1120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30" name="Object 32"/>
            <p:cNvGraphicFramePr>
              <a:graphicFrameLocks noChangeAspect="1"/>
            </p:cNvGraphicFramePr>
            <p:nvPr/>
          </p:nvGraphicFramePr>
          <p:xfrm>
            <a:off x="153" y="3152"/>
            <a:ext cx="1967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9" imgW="3124200" imgH="876300" progId="Equation.DSMT4">
                    <p:embed/>
                  </p:oleObj>
                </mc:Choice>
                <mc:Fallback>
                  <p:oleObj name="" r:id="rId9" imgW="3124200" imgH="8763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53" y="3152"/>
                          <a:ext cx="1967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22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22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221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矩形 10241"/>
          <p:cNvSpPr/>
          <p:nvPr/>
        </p:nvSpPr>
        <p:spPr>
          <a:xfrm>
            <a:off x="546100" y="228600"/>
            <a:ext cx="1979613" cy="758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charset="0"/>
                <a:ea typeface="隶书" charset="0"/>
              </a:rPr>
              <a:t>思考</a:t>
            </a:r>
            <a:endParaRPr lang="zh-CN" altLang="en-US" sz="60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charset="0"/>
              <a:ea typeface="隶书" charset="0"/>
            </a:endParaRPr>
          </a:p>
        </p:txBody>
      </p:sp>
      <p:sp>
        <p:nvSpPr>
          <p:cNvPr id="10243" name="矩形 10242"/>
          <p:cNvSpPr/>
          <p:nvPr/>
        </p:nvSpPr>
        <p:spPr>
          <a:xfrm>
            <a:off x="701675" y="4570413"/>
            <a:ext cx="78787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>
                <a:solidFill>
                  <a:srgbClr val="CC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        </a:t>
            </a:r>
            <a:r>
              <a:rPr lang="zh-CN" altLang="en-US" sz="3200">
                <a:solidFill>
                  <a:srgbClr val="CC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类比分数的基本性质，你能得到分式的基本性质吗？</a:t>
            </a:r>
            <a:endParaRPr lang="zh-CN" altLang="en-US" sz="3200">
              <a:solidFill>
                <a:srgbClr val="CC00CC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隶书" pitchFamily="1" charset="-122"/>
            </a:endParaRPr>
          </a:p>
        </p:txBody>
      </p:sp>
      <p:graphicFrame>
        <p:nvGraphicFramePr>
          <p:cNvPr id="10244" name="内容占位符 10243"/>
          <p:cNvGraphicFramePr>
            <a:graphicFrameLocks noChangeAspect="1"/>
          </p:cNvGraphicFramePr>
          <p:nvPr>
            <p:ph idx="1"/>
          </p:nvPr>
        </p:nvGraphicFramePr>
        <p:xfrm>
          <a:off x="406400" y="908050"/>
          <a:ext cx="7004050" cy="330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3256280" imgH="1419860" progId="Equation.DSMT4">
                  <p:embed/>
                </p:oleObj>
              </mc:Choice>
              <mc:Fallback>
                <p:oleObj name="" r:id="rId1" imgW="3256280" imgH="141986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FF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06400" y="908050"/>
                        <a:ext cx="7004050" cy="33020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文本框 10244"/>
          <p:cNvSpPr txBox="1"/>
          <p:nvPr/>
        </p:nvSpPr>
        <p:spPr>
          <a:xfrm>
            <a:off x="6230938" y="2630488"/>
            <a:ext cx="14382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x-none" sz="2800" dirty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相等</a:t>
            </a:r>
            <a:r>
              <a:rPr lang="en-US" altLang="x-none" sz="40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11265"/>
          <p:cNvSpPr/>
          <p:nvPr/>
        </p:nvSpPr>
        <p:spPr>
          <a:xfrm>
            <a:off x="479425" y="690563"/>
            <a:ext cx="8582025" cy="1992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30000"/>
              </a:lnSpc>
              <a:buClr>
                <a:schemeClr val="tx1"/>
              </a:buClr>
              <a:buSzPct val="100000"/>
              <a:buFont typeface="Times New Roman" panose="02020603050405020304" pitchFamily="2" charset="0"/>
              <a:buNone/>
            </a:pPr>
            <a:r>
              <a:rPr lang="zh-CN" altLang="en-US" sz="3200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类比得到，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分式的基本性质：</a:t>
            </a:r>
            <a:endParaRPr lang="zh-CN" altLang="en-US" sz="3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隶书" pitchFamily="1" charset="-122"/>
            </a:endParaRPr>
          </a:p>
          <a:p>
            <a:pPr eaLnBrk="0" hangingPunct="0">
              <a:lnSpc>
                <a:spcPct val="130000"/>
              </a:lnSpc>
              <a:buClr>
                <a:schemeClr val="tx1"/>
              </a:buClr>
              <a:buSzPct val="100000"/>
              <a:buFont typeface="Times New Roman" panose="02020603050405020304" pitchFamily="2" charset="0"/>
              <a:buNone/>
            </a:pPr>
            <a:r>
              <a:rPr lang="zh-CN" altLang="en-US" sz="3200" dirty="0">
                <a:solidFill>
                  <a:srgbClr val="00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        </a:t>
            </a:r>
            <a:r>
              <a:rPr lang="zh-CN" altLang="en-US" sz="32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隶书" pitchFamily="1" charset="-122"/>
              </a:rPr>
              <a:t>分式的分子与分母都乘以（或除以）同一个不等于0的整式  ，分式的值不变.</a:t>
            </a:r>
            <a:endParaRPr lang="zh-CN" altLang="en-US" sz="3200" dirty="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隶书" pitchFamily="1" charset="-122"/>
            </a:endParaRPr>
          </a:p>
        </p:txBody>
      </p:sp>
      <p:grpSp>
        <p:nvGrpSpPr>
          <p:cNvPr id="4120" name="Group 24"/>
          <p:cNvGrpSpPr/>
          <p:nvPr/>
        </p:nvGrpSpPr>
        <p:grpSpPr>
          <a:xfrm>
            <a:off x="234315" y="3195638"/>
            <a:ext cx="8547100" cy="1443037"/>
            <a:chOff x="132" y="2007"/>
            <a:chExt cx="5384" cy="909"/>
          </a:xfrm>
        </p:grpSpPr>
        <p:graphicFrame>
          <p:nvGraphicFramePr>
            <p:cNvPr id="7175" name="Object 24"/>
            <p:cNvGraphicFramePr>
              <a:graphicFrameLocks noChangeAspect="1"/>
            </p:cNvGraphicFramePr>
            <p:nvPr/>
          </p:nvGraphicFramePr>
          <p:xfrm>
            <a:off x="645" y="2007"/>
            <a:ext cx="3415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" imgW="5422900" imgH="876300" progId="Equation.DSMT4">
                    <p:embed/>
                  </p:oleObj>
                </mc:Choice>
                <mc:Fallback>
                  <p:oleObj name="" r:id="rId1" imgW="5422900" imgH="8763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45" y="2007"/>
                          <a:ext cx="3415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6" name="Text Box 28"/>
            <p:cNvSpPr txBox="1"/>
            <p:nvPr/>
          </p:nvSpPr>
          <p:spPr>
            <a:xfrm>
              <a:off x="4079" y="2128"/>
              <a:ext cx="143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其中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</a:rPr>
                <a:t>A</a:t>
              </a:r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pitchFamily="2" charset="0"/>
                </a:rPr>
                <a:t>，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</a:rPr>
                <a:t>B</a:t>
              </a:r>
              <a:r>
                <a:rPr lang="zh-CN" altLang="en-US" sz="2800" dirty="0">
                  <a:solidFill>
                    <a:srgbClr val="0000FF"/>
                  </a:solidFill>
                  <a:latin typeface="Times New Roman" panose="02020603050405020304" pitchFamily="2" charset="0"/>
                </a:rPr>
                <a:t>，</a:t>
              </a:r>
              <a:r>
                <a:rPr lang="en-US" altLang="zh-CN" sz="2800" i="1" dirty="0">
                  <a:solidFill>
                    <a:srgbClr val="0000FF"/>
                  </a:solidFill>
                  <a:latin typeface="Times New Roman" panose="02020603050405020304" pitchFamily="2" charset="0"/>
                </a:rPr>
                <a:t>C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177" name="Rectangle 23"/>
            <p:cNvSpPr/>
            <p:nvPr/>
          </p:nvSpPr>
          <p:spPr>
            <a:xfrm>
              <a:off x="132" y="2589"/>
              <a:ext cx="1130" cy="327"/>
            </a:xfrm>
            <a:prstGeom prst="rect">
              <a:avLst/>
            </a:prstGeom>
            <a:noFill/>
            <a:ln w="9525">
              <a:noFill/>
            </a:ln>
            <a:effectLst>
              <a:prstShdw prst="shdw12" dir="16200000">
                <a:schemeClr val="bg2">
                  <a:alpha val="50000"/>
                </a:schemeClr>
              </a:prstShdw>
            </a:effectLst>
          </p:spPr>
          <p:txBody>
            <a:bodyPr wrap="none">
              <a:spAutoFit/>
            </a:bodyPr>
            <a:p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是整式</a:t>
              </a:r>
              <a:r>
                <a:rPr lang="en-US" altLang="zh-CN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.  </a:t>
              </a:r>
              <a:endPara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3012" name="Text Box 4"/>
          <p:cNvSpPr txBox="1"/>
          <p:nvPr/>
        </p:nvSpPr>
        <p:spPr>
          <a:xfrm>
            <a:off x="120650" y="4638358"/>
            <a:ext cx="8748713" cy="1962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1000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注意：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1000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2" charset="0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）分子、分母应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同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时做乘、除法中的同一种运算； 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1000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2" charset="0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）所乘（或除以）的必须是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同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一个整式；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2" charset="0"/>
              </a:rPr>
              <a:t>3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）所乘（或除以）的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整式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应该不等于零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en-US" altLang="zh-CN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endParaRPr lang="en-US" altLang="zh-CN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7891" name="矩形 37890"/>
          <p:cNvSpPr/>
          <p:nvPr/>
        </p:nvSpPr>
        <p:spPr>
          <a:xfrm>
            <a:off x="1310640" y="4638675"/>
            <a:ext cx="48974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buClrTx/>
            </a:pP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</a:rPr>
              <a:t>“两同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</a:rPr>
              <a:t>、</a:t>
            </a:r>
            <a:r>
              <a:rPr lang="zh-CN" altLang="en-US" sz="3600" b="1" dirty="0">
                <a:latin typeface="Arial" panose="020B0604020202020204" pitchFamily="34" charset="0"/>
              </a:rPr>
              <a:t>一整</a:t>
            </a:r>
            <a:r>
              <a:rPr lang="zh-CN" altLang="en-US" sz="3600" b="1" dirty="0">
                <a:solidFill>
                  <a:schemeClr val="accent2"/>
                </a:solidFill>
                <a:latin typeface="Arial" panose="020B0604020202020204" pitchFamily="34" charset="0"/>
              </a:rPr>
              <a:t>”</a:t>
            </a:r>
            <a:endParaRPr lang="zh-CN" altLang="en-US" sz="36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1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charRg st="14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charRg st="26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charRg st="4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12289"/>
          <p:cNvSpPr/>
          <p:nvPr/>
        </p:nvSpPr>
        <p:spPr>
          <a:xfrm>
            <a:off x="773113" y="904875"/>
            <a:ext cx="7521575" cy="5191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8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例</a:t>
            </a:r>
            <a:r>
              <a:rPr lang="en-US" altLang="zh-CN" sz="28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1  </a:t>
            </a:r>
            <a:r>
              <a:rPr lang="zh-CN" altLang="en-US" sz="2800">
                <a:solidFill>
                  <a:srgbClr val="333333"/>
                </a:solidFill>
                <a:latin typeface="楷体_GB2312" pitchFamily="1" charset="-122"/>
                <a:ea typeface="楷体_GB2312" pitchFamily="1" charset="-122"/>
              </a:rPr>
              <a:t>下列等式的右边是怎样从左边得到的？</a:t>
            </a:r>
            <a:endParaRPr lang="zh-CN" altLang="en-US" sz="28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12291" name="组合 12290"/>
          <p:cNvGrpSpPr/>
          <p:nvPr/>
        </p:nvGrpSpPr>
        <p:grpSpPr>
          <a:xfrm>
            <a:off x="479425" y="1481138"/>
            <a:ext cx="3686175" cy="974725"/>
            <a:chOff x="0" y="0"/>
            <a:chExt cx="1920" cy="480"/>
          </a:xfrm>
        </p:grpSpPr>
        <p:sp>
          <p:nvSpPr>
            <p:cNvPr id="12292" name="文本框 12291"/>
            <p:cNvSpPr txBox="1"/>
            <p:nvPr/>
          </p:nvSpPr>
          <p:spPr>
            <a:xfrm>
              <a:off x="0" y="91"/>
              <a:ext cx="725" cy="2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304800">
                <a:spcBef>
                  <a:spcPct val="50000"/>
                </a:spcBef>
              </a:pPr>
              <a:r>
                <a:rPr lang="en-US" altLang="zh-CN" sz="240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(1)</a:t>
              </a:r>
              <a:endPara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endParaRPr>
            </a:p>
          </p:txBody>
        </p:sp>
        <p:graphicFrame>
          <p:nvGraphicFramePr>
            <p:cNvPr id="12293" name="对象 12292"/>
            <p:cNvGraphicFramePr>
              <a:graphicFrameLocks noChangeAspect="1"/>
            </p:cNvGraphicFramePr>
            <p:nvPr/>
          </p:nvGraphicFramePr>
          <p:xfrm>
            <a:off x="635" y="0"/>
            <a:ext cx="1285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1" imgW="1059180" imgH="395605" progId="Equation.DSMT4">
                    <p:embed/>
                  </p:oleObj>
                </mc:Choice>
                <mc:Fallback>
                  <p:oleObj name="" r:id="rId1" imgW="1059180" imgH="395605" progId="Equation.DSMT4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35" y="0"/>
                          <a:ext cx="1285" cy="4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294" name="组合 12293"/>
          <p:cNvGrpSpPr/>
          <p:nvPr/>
        </p:nvGrpSpPr>
        <p:grpSpPr>
          <a:xfrm>
            <a:off x="555625" y="2701925"/>
            <a:ext cx="5675313" cy="1293813"/>
            <a:chOff x="0" y="0"/>
            <a:chExt cx="3311" cy="731"/>
          </a:xfrm>
        </p:grpSpPr>
        <p:sp>
          <p:nvSpPr>
            <p:cNvPr id="12295" name="文本框 12294"/>
            <p:cNvSpPr txBox="1"/>
            <p:nvPr/>
          </p:nvSpPr>
          <p:spPr>
            <a:xfrm>
              <a:off x="0" y="0"/>
              <a:ext cx="3311" cy="7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30480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        </a:t>
              </a:r>
              <a:r>
                <a:rPr lang="zh-CN" altLang="en-US" sz="2800" dirty="0">
                  <a:latin typeface="Arial" panose="020B0604020202020204" pitchFamily="34" charset="0"/>
                </a:rPr>
                <a:t>∵</a:t>
              </a:r>
              <a:r>
                <a:rPr lang="zh-CN" altLang="en-US" sz="2400" dirty="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      ,</a:t>
              </a:r>
              <a:endParaRPr lang="zh-CN" altLang="en-US" sz="2400" dirty="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endParaRPr>
            </a:p>
            <a:p>
              <a:pPr indent="304800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        </a:t>
              </a:r>
              <a:r>
                <a:rPr lang="zh-CN" altLang="en-US" sz="2800" dirty="0">
                  <a:latin typeface="Arial" panose="020B0604020202020204" pitchFamily="34" charset="0"/>
                </a:rPr>
                <a:t>∴</a:t>
              </a:r>
              <a:r>
                <a:rPr lang="zh-CN" altLang="en-US" sz="2400" dirty="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               .</a:t>
              </a:r>
              <a:endParaRPr lang="zh-CN" altLang="en-US" sz="2400" dirty="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endParaRPr>
            </a:p>
          </p:txBody>
        </p:sp>
        <p:graphicFrame>
          <p:nvGraphicFramePr>
            <p:cNvPr id="12296" name="对象 12295"/>
            <p:cNvGraphicFramePr>
              <a:graphicFrameLocks noChangeAspect="1"/>
            </p:cNvGraphicFramePr>
            <p:nvPr/>
          </p:nvGraphicFramePr>
          <p:xfrm>
            <a:off x="1270" y="14"/>
            <a:ext cx="499" cy="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3" imgW="346075" imgH="179070" progId="Equation.DSMT4">
                    <p:embed/>
                  </p:oleObj>
                </mc:Choice>
                <mc:Fallback>
                  <p:oleObj name="" r:id="rId3" imgW="346075" imgH="179070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70" y="14"/>
                          <a:ext cx="499" cy="25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7" name="对象 12296"/>
            <p:cNvGraphicFramePr>
              <a:graphicFrameLocks noChangeAspect="1"/>
            </p:cNvGraphicFramePr>
            <p:nvPr/>
          </p:nvGraphicFramePr>
          <p:xfrm>
            <a:off x="1270" y="227"/>
            <a:ext cx="1331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5" imgW="1097280" imgH="395605" progId="Equation.DSMT4">
                    <p:embed/>
                  </p:oleObj>
                </mc:Choice>
                <mc:Fallback>
                  <p:oleObj name="" r:id="rId5" imgW="1097280" imgH="395605" progId="Equation.DSMT4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270" y="227"/>
                          <a:ext cx="1331" cy="4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298" name="组合 12297"/>
          <p:cNvGrpSpPr/>
          <p:nvPr/>
        </p:nvGrpSpPr>
        <p:grpSpPr>
          <a:xfrm>
            <a:off x="4387850" y="1481138"/>
            <a:ext cx="2505075" cy="1109662"/>
            <a:chOff x="0" y="0"/>
            <a:chExt cx="1247" cy="565"/>
          </a:xfrm>
        </p:grpSpPr>
        <p:graphicFrame>
          <p:nvGraphicFramePr>
            <p:cNvPr id="12299" name="对象 12298"/>
            <p:cNvGraphicFramePr>
              <a:graphicFrameLocks noChangeAspect="1"/>
            </p:cNvGraphicFramePr>
            <p:nvPr/>
          </p:nvGraphicFramePr>
          <p:xfrm>
            <a:off x="521" y="0"/>
            <a:ext cx="726" cy="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7" imgW="574040" imgH="446405" progId="Equation.DSMT4">
                    <p:embed/>
                  </p:oleObj>
                </mc:Choice>
                <mc:Fallback>
                  <p:oleObj name="" r:id="rId7" imgW="574040" imgH="446405" progId="Equation.DSMT4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21" y="0"/>
                          <a:ext cx="726" cy="56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0" name="文本框 12299"/>
            <p:cNvSpPr txBox="1"/>
            <p:nvPr/>
          </p:nvSpPr>
          <p:spPr>
            <a:xfrm>
              <a:off x="0" y="165"/>
              <a:ext cx="590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304800">
                <a:spcBef>
                  <a:spcPct val="50000"/>
                </a:spcBef>
              </a:pPr>
              <a:r>
                <a:rPr lang="en-US" altLang="zh-CN" sz="2400">
                  <a:solidFill>
                    <a:srgbClr val="5B5249"/>
                  </a:solidFill>
                  <a:latin typeface="楷体_GB2312" pitchFamily="1" charset="-122"/>
                  <a:ea typeface="楷体_GB2312" pitchFamily="1" charset="-122"/>
                </a:rPr>
                <a:t>(2)</a:t>
              </a:r>
              <a:endPara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endParaRPr>
            </a:p>
          </p:txBody>
        </p:sp>
      </p:grpSp>
      <p:grpSp>
        <p:nvGrpSpPr>
          <p:cNvPr id="12301" name="组合 12300"/>
          <p:cNvGrpSpPr/>
          <p:nvPr/>
        </p:nvGrpSpPr>
        <p:grpSpPr>
          <a:xfrm>
            <a:off x="5343525" y="4641850"/>
            <a:ext cx="3833813" cy="717550"/>
            <a:chOff x="0" y="0"/>
            <a:chExt cx="2358" cy="453"/>
          </a:xfrm>
        </p:grpSpPr>
        <p:sp>
          <p:nvSpPr>
            <p:cNvPr id="12302" name="矩形 12301"/>
            <p:cNvSpPr/>
            <p:nvPr/>
          </p:nvSpPr>
          <p:spPr>
            <a:xfrm>
              <a:off x="0" y="0"/>
              <a:ext cx="2358" cy="453"/>
            </a:xfrm>
            <a:prstGeom prst="rect">
              <a:avLst/>
            </a:prstGeom>
            <a:solidFill>
              <a:srgbClr val="C9DDF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2303" name="组合 12302"/>
            <p:cNvGrpSpPr/>
            <p:nvPr/>
          </p:nvGrpSpPr>
          <p:grpSpPr>
            <a:xfrm>
              <a:off x="90" y="45"/>
              <a:ext cx="2187" cy="288"/>
              <a:chOff x="0" y="0"/>
              <a:chExt cx="2187" cy="288"/>
            </a:xfrm>
          </p:grpSpPr>
          <p:sp>
            <p:nvSpPr>
              <p:cNvPr id="12304" name="矩形 12303"/>
              <p:cNvSpPr/>
              <p:nvPr/>
            </p:nvSpPr>
            <p:spPr>
              <a:xfrm>
                <a:off x="0" y="0"/>
                <a:ext cx="2187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ctr">
                <a:spAutoFit/>
              </a:bodyPr>
              <a:p>
                <a:r>
                  <a:rPr lang="zh-CN" altLang="en-US" sz="2400">
                    <a:solidFill>
                      <a:srgbClr val="333333"/>
                    </a:solidFill>
                    <a:latin typeface="Times New Roman" panose="02020603050405020304" pitchFamily="2" charset="0"/>
                    <a:ea typeface="楷体_GB2312" pitchFamily="1" charset="-122"/>
                  </a:rPr>
                  <a:t>为什么本题未给             </a:t>
                </a:r>
                <a:r>
                  <a:rPr lang="en-US" altLang="zh-CN" sz="2400">
                    <a:solidFill>
                      <a:srgbClr val="333333"/>
                    </a:solidFill>
                    <a:latin typeface="Times New Roman" panose="02020603050405020304" pitchFamily="2" charset="0"/>
                    <a:ea typeface="楷体_GB2312" pitchFamily="1" charset="-122"/>
                  </a:rPr>
                  <a:t>?</a:t>
                </a:r>
                <a:endParaRPr lang="en-US" altLang="zh-CN" sz="2400" b="0">
                  <a:solidFill>
                    <a:srgbClr val="5B5249"/>
                  </a:solidFill>
                  <a:latin typeface="Times New Roman" panose="02020603050405020304" pitchFamily="2" charset="0"/>
                  <a:ea typeface="楷体_GB2312" pitchFamily="1" charset="-122"/>
                </a:endParaRPr>
              </a:p>
            </p:txBody>
          </p:sp>
          <p:graphicFrame>
            <p:nvGraphicFramePr>
              <p:cNvPr id="12305" name="对象 12304"/>
              <p:cNvGraphicFramePr>
                <a:graphicFrameLocks noChangeAspect="1"/>
              </p:cNvGraphicFramePr>
              <p:nvPr/>
            </p:nvGraphicFramePr>
            <p:xfrm>
              <a:off x="1452" y="0"/>
              <a:ext cx="544" cy="2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" name="" r:id="rId9" imgW="358775" imgH="179070" progId="Equation.DSMT4">
                      <p:embed/>
                    </p:oleObj>
                  </mc:Choice>
                  <mc:Fallback>
                    <p:oleObj name="" r:id="rId9" imgW="358775" imgH="179070" progId="Equation.DSMT4">
                      <p:embed/>
                      <p:pic>
                        <p:nvPicPr>
                          <p:cNvPr id="0" name="图片 3092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452" y="0"/>
                            <a:ext cx="544" cy="27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2306" name="文本框 12305"/>
          <p:cNvSpPr txBox="1"/>
          <p:nvPr/>
        </p:nvSpPr>
        <p:spPr>
          <a:xfrm>
            <a:off x="1143000" y="3968750"/>
            <a:ext cx="958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>
              <a:spcBef>
                <a:spcPct val="50000"/>
              </a:spcBef>
            </a:pP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(2)</a:t>
            </a:r>
            <a:endParaRPr lang="en-US" altLang="zh-CN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2307" name="文本框 12306"/>
          <p:cNvSpPr txBox="1"/>
          <p:nvPr/>
        </p:nvSpPr>
        <p:spPr>
          <a:xfrm>
            <a:off x="847725" y="2701925"/>
            <a:ext cx="22113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解</a:t>
            </a: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:</a:t>
            </a:r>
            <a:r>
              <a:rPr lang="en-US" altLang="zh-CN" sz="2400" b="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 (</a:t>
            </a:r>
            <a:r>
              <a: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rPr>
              <a:t>1)</a:t>
            </a:r>
            <a:endParaRPr lang="en-US" altLang="zh-CN" sz="2400">
              <a:solidFill>
                <a:srgbClr val="5B524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grpSp>
        <p:nvGrpSpPr>
          <p:cNvPr id="12308" name="组合 12307"/>
          <p:cNvGrpSpPr/>
          <p:nvPr/>
        </p:nvGrpSpPr>
        <p:grpSpPr>
          <a:xfrm>
            <a:off x="2101850" y="3924300"/>
            <a:ext cx="3168650" cy="1722438"/>
            <a:chOff x="0" y="0"/>
            <a:chExt cx="1769" cy="1073"/>
          </a:xfrm>
        </p:grpSpPr>
        <p:sp>
          <p:nvSpPr>
            <p:cNvPr id="12309" name="文本框 12308"/>
            <p:cNvSpPr txBox="1"/>
            <p:nvPr/>
          </p:nvSpPr>
          <p:spPr>
            <a:xfrm>
              <a:off x="0" y="0"/>
              <a:ext cx="1270" cy="10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2800">
                  <a:latin typeface="Arial" panose="020B0604020202020204" pitchFamily="34" charset="0"/>
                </a:rPr>
                <a:t>∵</a:t>
              </a:r>
              <a:endParaRPr lang="en-US" altLang="zh-CN" sz="2400">
                <a:solidFill>
                  <a:srgbClr val="5B5249"/>
                </a:solidFill>
                <a:latin typeface="楷体_GB2312" pitchFamily="1" charset="-122"/>
                <a:ea typeface="楷体_GB2312" pitchFamily="1" charset="-122"/>
              </a:endParaRPr>
            </a:p>
            <a:p>
              <a:pPr>
                <a:lnSpc>
                  <a:spcPct val="150000"/>
                </a:lnSpc>
                <a:spcBef>
                  <a:spcPct val="50000"/>
                </a:spcBef>
              </a:pPr>
              <a:r>
                <a:rPr lang="en-US" altLang="zh-CN" sz="2800">
                  <a:latin typeface="Arial" panose="020B0604020202020204" pitchFamily="34" charset="0"/>
                </a:rPr>
                <a:t>∴</a:t>
              </a:r>
              <a:endParaRPr lang="en-US" altLang="zh-CN" sz="2800">
                <a:latin typeface="Arial" panose="020B0604020202020204" pitchFamily="34" charset="0"/>
              </a:endParaRPr>
            </a:p>
          </p:txBody>
        </p:sp>
        <p:graphicFrame>
          <p:nvGraphicFramePr>
            <p:cNvPr id="12310" name="对象 12309"/>
            <p:cNvGraphicFramePr>
              <a:graphicFrameLocks noChangeAspect="1"/>
            </p:cNvGraphicFramePr>
            <p:nvPr/>
          </p:nvGraphicFramePr>
          <p:xfrm>
            <a:off x="318" y="91"/>
            <a:ext cx="1451" cy="9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11" imgW="1122680" imgH="663575" progId="Equation.DSMT4">
                    <p:embed/>
                  </p:oleObj>
                </mc:Choice>
                <mc:Fallback>
                  <p:oleObj name="" r:id="rId11" imgW="1122680" imgH="663575" progId="Equation.DSMT4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18" y="91"/>
                          <a:ext cx="1451" cy="9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/>
      <p:bldP spid="123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3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9219" name="Rectangle 36"/>
          <p:cNvSpPr/>
          <p:nvPr/>
        </p:nvSpPr>
        <p:spPr>
          <a:xfrm>
            <a:off x="120333" y="-184150"/>
            <a:ext cx="3098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795" b="1" dirty="0"/>
          </a:p>
        </p:txBody>
      </p:sp>
      <p:sp>
        <p:nvSpPr>
          <p:cNvPr id="5145" name="Text Box 4"/>
          <p:cNvSpPr txBox="1"/>
          <p:nvPr/>
        </p:nvSpPr>
        <p:spPr>
          <a:xfrm>
            <a:off x="954854" y="4804434"/>
            <a:ext cx="7436263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795" b="1" dirty="0">
                <a:solidFill>
                  <a:srgbClr val="0000FF"/>
                </a:solidFill>
                <a:latin typeface="宋体" panose="02010600030101010101" pitchFamily="2" charset="-122"/>
              </a:rPr>
              <a:t>解：</a:t>
            </a:r>
            <a:r>
              <a:rPr lang="zh-CN" altLang="en-US" sz="2795" b="1" dirty="0"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  <a:sym typeface="Wingdings" panose="05000000000000000000" pitchFamily="2" charset="2"/>
              </a:rPr>
              <a:t>1</a:t>
            </a:r>
            <a:r>
              <a:rPr lang="zh-CN" altLang="en-US" sz="2795" b="1" dirty="0">
                <a:latin typeface="宋体" panose="02010600030101010101" pitchFamily="2" charset="-122"/>
                <a:sym typeface="Wingdings" panose="05000000000000000000" pitchFamily="2" charset="2"/>
              </a:rPr>
              <a:t>）</a:t>
            </a:r>
            <a:r>
              <a:rPr lang="zh-CN" altLang="en-US" sz="2795" b="1" dirty="0">
                <a:latin typeface="宋体" panose="02010600030101010101" pitchFamily="2" charset="-122"/>
              </a:rPr>
              <a:t>正确．分子分母除以</a:t>
            </a:r>
            <a:r>
              <a:rPr lang="en-US" altLang="zh-CN" sz="2795" i="1" dirty="0">
                <a:latin typeface="Times New Roman" panose="02020603050405020304" pitchFamily="2" charset="0"/>
              </a:rPr>
              <a:t>x </a:t>
            </a:r>
            <a:r>
              <a:rPr lang="zh-CN" altLang="en-US" sz="2795" b="1" dirty="0">
                <a:latin typeface="宋体" panose="02010600030101010101" pitchFamily="2" charset="-122"/>
              </a:rPr>
              <a:t>；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en-US" altLang="zh-CN" sz="2795" b="1" dirty="0">
                <a:latin typeface="宋体" panose="02010600030101010101" pitchFamily="2" charset="-122"/>
              </a:rPr>
              <a:t>    </a:t>
            </a: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2</a:t>
            </a:r>
            <a:r>
              <a:rPr lang="zh-CN" altLang="en-US" sz="2795" b="1" dirty="0">
                <a:latin typeface="宋体" panose="02010600030101010101" pitchFamily="2" charset="-122"/>
              </a:rPr>
              <a:t>）不正确．分子乘</a:t>
            </a:r>
            <a:r>
              <a:rPr lang="en-US" altLang="zh-CN" sz="2795" i="1" dirty="0">
                <a:latin typeface="Times New Roman" panose="02020603050405020304" pitchFamily="2" charset="0"/>
              </a:rPr>
              <a:t>x</a:t>
            </a:r>
            <a:r>
              <a:rPr lang="zh-CN" altLang="en-US" sz="2795" b="1" dirty="0">
                <a:latin typeface="宋体" panose="02010600030101010101" pitchFamily="2" charset="-122"/>
              </a:rPr>
              <a:t>，而分母没乘；</a:t>
            </a:r>
            <a:endParaRPr lang="zh-CN" altLang="en-US" sz="2795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en-US" altLang="zh-CN" sz="2795" b="1" dirty="0">
                <a:latin typeface="宋体" panose="02010600030101010101" pitchFamily="2" charset="-122"/>
              </a:rPr>
              <a:t>    </a:t>
            </a:r>
            <a:r>
              <a:rPr lang="zh-CN" altLang="en-US" sz="2795" b="1" dirty="0">
                <a:latin typeface="宋体" panose="02010600030101010101" pitchFamily="2" charset="-122"/>
              </a:rPr>
              <a:t>（</a:t>
            </a:r>
            <a:r>
              <a:rPr lang="en-US" altLang="zh-CN" sz="2795" dirty="0">
                <a:latin typeface="Times New Roman" panose="02020603050405020304" pitchFamily="2" charset="0"/>
              </a:rPr>
              <a:t>3</a:t>
            </a:r>
            <a:r>
              <a:rPr lang="zh-CN" altLang="en-US" sz="2795" b="1" dirty="0">
                <a:latin typeface="宋体" panose="02010600030101010101" pitchFamily="2" charset="-122"/>
              </a:rPr>
              <a:t>）正确．分子分母除以（</a:t>
            </a:r>
            <a:r>
              <a:rPr lang="en-US" altLang="zh-CN" sz="2795" i="1" dirty="0">
                <a:latin typeface="Times New Roman" panose="02020603050405020304" pitchFamily="2" charset="0"/>
              </a:rPr>
              <a:t>x </a:t>
            </a:r>
            <a:r>
              <a:rPr lang="en-US" altLang="zh-CN" sz="2795" b="1" dirty="0">
                <a:latin typeface="宋体" panose="02010600030101010101" pitchFamily="2" charset="-122"/>
              </a:rPr>
              <a:t>-</a:t>
            </a:r>
            <a:r>
              <a:rPr lang="en-US" altLang="zh-CN" sz="2795" i="1" dirty="0">
                <a:latin typeface="Times New Roman" panose="02020603050405020304" pitchFamily="2" charset="0"/>
              </a:rPr>
              <a:t>y</a:t>
            </a:r>
            <a:r>
              <a:rPr lang="zh-CN" altLang="en-US" sz="2795" b="1" dirty="0">
                <a:latin typeface="宋体" panose="02010600030101010101" pitchFamily="2" charset="-122"/>
              </a:rPr>
              <a:t>）．</a:t>
            </a:r>
            <a:endParaRPr lang="zh-CN" altLang="en-US" sz="2795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59208" y="155186"/>
            <a:ext cx="593825" cy="593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222" name="矩形 6"/>
          <p:cNvSpPr/>
          <p:nvPr/>
        </p:nvSpPr>
        <p:spPr>
          <a:xfrm>
            <a:off x="357862" y="641331"/>
            <a:ext cx="1960412" cy="58166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190" b="1" dirty="0">
                <a:latin typeface="宋体" panose="02010600030101010101" pitchFamily="2" charset="-122"/>
              </a:rPr>
              <a:t>课堂练习</a:t>
            </a:r>
            <a:endParaRPr lang="zh-CN" altLang="en-US" sz="3190" b="1" dirty="0">
              <a:latin typeface="宋体" panose="02010600030101010101" pitchFamily="2" charset="-122"/>
            </a:endParaRPr>
          </a:p>
        </p:txBody>
      </p:sp>
      <p:grpSp>
        <p:nvGrpSpPr>
          <p:cNvPr id="9223" name="Group 42"/>
          <p:cNvGrpSpPr/>
          <p:nvPr/>
        </p:nvGrpSpPr>
        <p:grpSpPr>
          <a:xfrm>
            <a:off x="120333" y="1607284"/>
            <a:ext cx="9121140" cy="2893112"/>
            <a:chOff x="0" y="1015"/>
            <a:chExt cx="5760" cy="1827"/>
          </a:xfrm>
        </p:grpSpPr>
        <p:grpSp>
          <p:nvGrpSpPr>
            <p:cNvPr id="9224" name="Group 41"/>
            <p:cNvGrpSpPr/>
            <p:nvPr/>
          </p:nvGrpSpPr>
          <p:grpSpPr>
            <a:xfrm>
              <a:off x="0" y="1647"/>
              <a:ext cx="1744" cy="552"/>
              <a:chOff x="0" y="1623"/>
              <a:chExt cx="1744" cy="552"/>
            </a:xfrm>
          </p:grpSpPr>
          <p:graphicFrame>
            <p:nvGraphicFramePr>
              <p:cNvPr id="9234" name="Object 20"/>
              <p:cNvGraphicFramePr>
                <a:graphicFrameLocks noChangeAspect="1"/>
              </p:cNvGraphicFramePr>
              <p:nvPr/>
            </p:nvGraphicFramePr>
            <p:xfrm>
              <a:off x="566" y="1623"/>
              <a:ext cx="792" cy="5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3" name="" r:id="rId2" imgW="1257300" imgH="876300" progId="Equation.DSMT4">
                      <p:embed/>
                    </p:oleObj>
                  </mc:Choice>
                  <mc:Fallback>
                    <p:oleObj name="" r:id="rId2" imgW="1257300" imgH="876300" progId="Equation.DSMT4">
                      <p:embed/>
                      <p:pic>
                        <p:nvPicPr>
                          <p:cNvPr id="0" name="图片 3082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566" y="1623"/>
                            <a:ext cx="792" cy="55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35" name="Text Box 26"/>
              <p:cNvSpPr txBox="1"/>
              <p:nvPr/>
            </p:nvSpPr>
            <p:spPr>
              <a:xfrm>
                <a:off x="0" y="1772"/>
                <a:ext cx="1744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795" dirty="0">
                    <a:latin typeface="Times New Roman" panose="02020603050405020304" pitchFamily="2" charset="0"/>
                  </a:rPr>
                  <a:t>（</a:t>
                </a:r>
                <a:r>
                  <a:rPr lang="en-US" altLang="zh-CN" sz="2795" dirty="0">
                    <a:latin typeface="Times New Roman" panose="02020603050405020304" pitchFamily="2" charset="0"/>
                  </a:rPr>
                  <a:t>1</a:t>
                </a:r>
                <a:r>
                  <a:rPr lang="zh-CN" altLang="en-US" sz="2795" dirty="0">
                    <a:latin typeface="Times New Roman" panose="02020603050405020304" pitchFamily="2" charset="0"/>
                  </a:rPr>
                  <a:t>）               </a:t>
                </a:r>
                <a:r>
                  <a:rPr lang="zh-CN" altLang="en-US" sz="2795" dirty="0"/>
                  <a:t>；</a:t>
                </a:r>
                <a:endParaRPr lang="zh-CN" altLang="en-US" sz="2795" dirty="0"/>
              </a:p>
            </p:txBody>
          </p:sp>
        </p:grpSp>
        <p:grpSp>
          <p:nvGrpSpPr>
            <p:cNvPr id="9225" name="Group 40"/>
            <p:cNvGrpSpPr/>
            <p:nvPr/>
          </p:nvGrpSpPr>
          <p:grpSpPr>
            <a:xfrm>
              <a:off x="1614" y="1637"/>
              <a:ext cx="2496" cy="568"/>
              <a:chOff x="1406" y="1613"/>
              <a:chExt cx="2496" cy="568"/>
            </a:xfrm>
          </p:grpSpPr>
          <p:graphicFrame>
            <p:nvGraphicFramePr>
              <p:cNvPr id="9230" name="Object 11"/>
              <p:cNvGraphicFramePr>
                <a:graphicFrameLocks noChangeAspect="1"/>
              </p:cNvGraphicFramePr>
              <p:nvPr/>
            </p:nvGraphicFramePr>
            <p:xfrm>
              <a:off x="2844" y="1616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name="" r:id="rId4" imgW="114300" imgH="215900" progId="Equation.3">
                      <p:embed/>
                    </p:oleObj>
                  </mc:Choice>
                  <mc:Fallback>
                    <p:oleObj name="" r:id="rId4" imgW="114300" imgH="215900" progId="Equation.3">
                      <p:embed/>
                      <p:pic>
                        <p:nvPicPr>
                          <p:cNvPr id="0" name="图片 3083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844" y="1616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31" name="Object 12"/>
              <p:cNvGraphicFramePr>
                <a:graphicFrameLocks noChangeAspect="1"/>
              </p:cNvGraphicFramePr>
              <p:nvPr/>
            </p:nvGraphicFramePr>
            <p:xfrm>
              <a:off x="2844" y="1616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1" name="" r:id="rId6" imgW="114300" imgH="215900" progId="Equation.3">
                      <p:embed/>
                    </p:oleObj>
                  </mc:Choice>
                  <mc:Fallback>
                    <p:oleObj name="" r:id="rId6" imgW="114300" imgH="215900" progId="Equation.3">
                      <p:embed/>
                      <p:pic>
                        <p:nvPicPr>
                          <p:cNvPr id="0" name="图片 3080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844" y="1616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32" name="Object 22"/>
              <p:cNvGraphicFramePr>
                <a:graphicFrameLocks noChangeAspect="1"/>
              </p:cNvGraphicFramePr>
              <p:nvPr/>
            </p:nvGraphicFramePr>
            <p:xfrm>
              <a:off x="1984" y="1613"/>
              <a:ext cx="1447" cy="5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2" name="" r:id="rId7" imgW="2298700" imgH="901700" progId="Equation.DSMT4">
                      <p:embed/>
                    </p:oleObj>
                  </mc:Choice>
                  <mc:Fallback>
                    <p:oleObj name="" r:id="rId7" imgW="2298700" imgH="901700" progId="Equation.DSMT4">
                      <p:embed/>
                      <p:pic>
                        <p:nvPicPr>
                          <p:cNvPr id="0" name="图片 3081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984" y="1613"/>
                            <a:ext cx="1447" cy="56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33" name="Text Box 27"/>
              <p:cNvSpPr txBox="1"/>
              <p:nvPr/>
            </p:nvSpPr>
            <p:spPr>
              <a:xfrm>
                <a:off x="1406" y="1781"/>
                <a:ext cx="2496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795" dirty="0">
                    <a:latin typeface="Times New Roman" panose="02020603050405020304" pitchFamily="2" charset="0"/>
                  </a:rPr>
                  <a:t>（</a:t>
                </a:r>
                <a:r>
                  <a:rPr lang="en-US" altLang="zh-CN" sz="2795" dirty="0">
                    <a:latin typeface="Times New Roman" panose="02020603050405020304" pitchFamily="2" charset="0"/>
                  </a:rPr>
                  <a:t>2</a:t>
                </a:r>
                <a:r>
                  <a:rPr lang="zh-CN" altLang="en-US" sz="2795" dirty="0">
                    <a:latin typeface="Times New Roman" panose="02020603050405020304" pitchFamily="2" charset="0"/>
                  </a:rPr>
                  <a:t>）                          </a:t>
                </a:r>
                <a:r>
                  <a:rPr lang="zh-CN" altLang="en-US" sz="2795" dirty="0"/>
                  <a:t>；</a:t>
                </a:r>
                <a:endParaRPr lang="zh-CN" altLang="en-US" sz="2795" dirty="0"/>
              </a:p>
            </p:txBody>
          </p:sp>
        </p:grpSp>
        <p:grpSp>
          <p:nvGrpSpPr>
            <p:cNvPr id="9226" name="Group 39"/>
            <p:cNvGrpSpPr/>
            <p:nvPr/>
          </p:nvGrpSpPr>
          <p:grpSpPr>
            <a:xfrm>
              <a:off x="0" y="2226"/>
              <a:ext cx="2698" cy="616"/>
              <a:chOff x="141" y="2106"/>
              <a:chExt cx="2698" cy="616"/>
            </a:xfrm>
          </p:grpSpPr>
          <p:graphicFrame>
            <p:nvGraphicFramePr>
              <p:cNvPr id="9228" name="Object 24"/>
              <p:cNvGraphicFramePr>
                <a:graphicFrameLocks noChangeAspect="1"/>
              </p:cNvGraphicFramePr>
              <p:nvPr/>
            </p:nvGraphicFramePr>
            <p:xfrm>
              <a:off x="764" y="2106"/>
              <a:ext cx="1711" cy="6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5" name="" r:id="rId9" imgW="2717800" imgH="977900" progId="Equation.DSMT4">
                      <p:embed/>
                    </p:oleObj>
                  </mc:Choice>
                  <mc:Fallback>
                    <p:oleObj name="" r:id="rId9" imgW="2717800" imgH="977900" progId="Equation.DSMT4">
                      <p:embed/>
                      <p:pic>
                        <p:nvPicPr>
                          <p:cNvPr id="0" name="图片 3084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764" y="2106"/>
                            <a:ext cx="1711" cy="616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29" name="Text Box 28"/>
              <p:cNvSpPr txBox="1"/>
              <p:nvPr/>
            </p:nvSpPr>
            <p:spPr>
              <a:xfrm>
                <a:off x="141" y="2255"/>
                <a:ext cx="2698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795" dirty="0">
                    <a:latin typeface="Times New Roman" panose="02020603050405020304" pitchFamily="2" charset="0"/>
                  </a:rPr>
                  <a:t>（</a:t>
                </a:r>
                <a:r>
                  <a:rPr lang="en-US" altLang="zh-CN" sz="2795" dirty="0">
                    <a:latin typeface="Times New Roman" panose="02020603050405020304" pitchFamily="2" charset="0"/>
                  </a:rPr>
                  <a:t>3</a:t>
                </a:r>
                <a:r>
                  <a:rPr lang="zh-CN" altLang="en-US" sz="2795" dirty="0">
                    <a:latin typeface="Times New Roman" panose="02020603050405020304" pitchFamily="2" charset="0"/>
                  </a:rPr>
                  <a:t>）　　　　　　　　．</a:t>
                </a:r>
                <a:endParaRPr lang="zh-CN" altLang="en-US" sz="2795" dirty="0">
                  <a:latin typeface="Times New Roman" panose="02020603050405020304" pitchFamily="2" charset="0"/>
                </a:endParaRPr>
              </a:p>
            </p:txBody>
          </p:sp>
        </p:grpSp>
        <p:sp>
          <p:nvSpPr>
            <p:cNvPr id="9227" name="Rectangle 17"/>
            <p:cNvSpPr/>
            <p:nvPr/>
          </p:nvSpPr>
          <p:spPr>
            <a:xfrm>
              <a:off x="113" y="1015"/>
              <a:ext cx="5647" cy="6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10000"/>
                </a:spcBef>
                <a:buNone/>
              </a:pPr>
              <a:r>
                <a:rPr lang="zh-CN" altLang="en-US" sz="2795" b="1" dirty="0">
                  <a:latin typeface="宋体" panose="02010600030101010101" pitchFamily="2" charset="-122"/>
                </a:rPr>
                <a:t>　　练习</a:t>
              </a:r>
              <a:r>
                <a:rPr lang="en-US" altLang="zh-CN" sz="2795" dirty="0">
                  <a:latin typeface="Times New Roman" panose="02020603050405020304" pitchFamily="2" charset="0"/>
                </a:rPr>
                <a:t>1</a:t>
              </a:r>
              <a:r>
                <a:rPr lang="zh-CN" altLang="en-US" sz="2795" b="1" dirty="0">
                  <a:latin typeface="宋体" panose="02010600030101010101" pitchFamily="2" charset="-122"/>
                </a:rPr>
                <a:t>　下列变形是否正确？如果正确，说出是如</a:t>
              </a:r>
              <a:endParaRPr lang="zh-CN" altLang="en-US" sz="2795" b="1" dirty="0">
                <a:latin typeface="宋体" panose="02010600030101010101" pitchFamily="2" charset="-122"/>
              </a:endParaRPr>
            </a:p>
            <a:p>
              <a:pPr marL="0" lvl="0" indent="0">
                <a:spcBef>
                  <a:spcPct val="10000"/>
                </a:spcBef>
                <a:buNone/>
              </a:pPr>
              <a:r>
                <a:rPr lang="zh-CN" altLang="en-US" sz="2795" b="1" dirty="0">
                  <a:latin typeface="宋体" panose="02010600030101010101" pitchFamily="2" charset="-122"/>
                </a:rPr>
                <a:t>何变形的？如果不正确，说明理由</a:t>
              </a:r>
              <a:r>
                <a:rPr lang="en-US" altLang="zh-CN" sz="2795" b="1" dirty="0">
                  <a:latin typeface="宋体" panose="02010600030101010101" pitchFamily="2" charset="-122"/>
                </a:rPr>
                <a:t>.</a:t>
              </a:r>
              <a:endParaRPr lang="en-US" altLang="zh-CN" sz="2795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charRg st="1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charRg st="4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3"/>
          <p:cNvSpPr/>
          <p:nvPr/>
        </p:nvSpPr>
        <p:spPr>
          <a:xfrm>
            <a:off x="0" y="-177800"/>
            <a:ext cx="309563" cy="360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b="0" dirty="0">
              <a:latin typeface="Arial" panose="020B0604020202020204" pitchFamily="34" charset="0"/>
            </a:endParaRPr>
          </a:p>
        </p:txBody>
      </p:sp>
      <p:graphicFrame>
        <p:nvGraphicFramePr>
          <p:cNvPr id="14339" name="对象 14338"/>
          <p:cNvGraphicFramePr>
            <a:graphicFrameLocks noChangeAspect="1"/>
          </p:cNvGraphicFramePr>
          <p:nvPr/>
        </p:nvGraphicFramePr>
        <p:xfrm>
          <a:off x="773113" y="1839913"/>
          <a:ext cx="7596187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1" imgW="5956300" imgH="977900" progId="Equation.DSMT4">
                  <p:embed/>
                </p:oleObj>
              </mc:Choice>
              <mc:Fallback>
                <p:oleObj name="" r:id="rId1" imgW="5956300" imgH="977900" progId="Equation.DSMT4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73113" y="1839913"/>
                        <a:ext cx="7596187" cy="1365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800" y="155575"/>
            <a:ext cx="609600" cy="593725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29999"/>
              </a:srgbClr>
            </a:outerShdw>
          </a:effectLst>
        </p:spPr>
      </p:pic>
      <p:graphicFrame>
        <p:nvGraphicFramePr>
          <p:cNvPr id="14341" name="对象 14340"/>
          <p:cNvGraphicFramePr>
            <a:graphicFrameLocks noChangeAspect="1"/>
          </p:cNvGraphicFramePr>
          <p:nvPr/>
        </p:nvGraphicFramePr>
        <p:xfrm>
          <a:off x="847725" y="4570413"/>
          <a:ext cx="8045450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4" imgW="7861300" imgH="889000" progId="Equation.DSMT4">
                  <p:embed/>
                </p:oleObj>
              </mc:Choice>
              <mc:Fallback>
                <p:oleObj name="" r:id="rId4" imgW="7861300" imgH="889000" progId="Equation.DSMT4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7725" y="4570413"/>
                        <a:ext cx="8045450" cy="1149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2" name="Rectangle 17"/>
          <p:cNvSpPr/>
          <p:nvPr/>
        </p:nvSpPr>
        <p:spPr>
          <a:xfrm>
            <a:off x="479425" y="403225"/>
            <a:ext cx="2725738" cy="8826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30000"/>
              </a:lnSpc>
            </a:pPr>
            <a:r>
              <a:rPr lang="zh-CN" altLang="en-US" sz="4000" dirty="0">
                <a:latin typeface="宋体" panose="02010600030101010101" pitchFamily="2" charset="-122"/>
              </a:rPr>
              <a:t>例2：填空</a:t>
            </a:r>
            <a:endParaRPr lang="zh-CN" altLang="en-US" sz="4000" dirty="0">
              <a:latin typeface="宋体" panose="02010600030101010101" pitchFamily="2" charset="-122"/>
            </a:endParaRPr>
          </a:p>
        </p:txBody>
      </p:sp>
      <p:sp>
        <p:nvSpPr>
          <p:cNvPr id="14343" name="右弧形箭头 14342"/>
          <p:cNvSpPr/>
          <p:nvPr/>
        </p:nvSpPr>
        <p:spPr>
          <a:xfrm rot="-16304539" flipV="1">
            <a:off x="2209800" y="2593975"/>
            <a:ext cx="442913" cy="1651000"/>
          </a:xfrm>
          <a:prstGeom prst="curvedLeftArrow">
            <a:avLst>
              <a:gd name="adj1" fmla="val 20345"/>
              <a:gd name="adj2" fmla="val 94897"/>
              <a:gd name="adj3" fmla="val 33333"/>
            </a:avLst>
          </a:prstGeom>
          <a:gradFill rotWithShape="1">
            <a:gsLst>
              <a:gs pos="0">
                <a:schemeClr val="bg1">
                  <a:alpha val="100000"/>
                </a:schemeClr>
              </a:gs>
              <a:gs pos="100000">
                <a:srgbClr val="FEE8FC">
                  <a:alpha val="100000"/>
                </a:srgbClr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4" name="文本框 14343"/>
          <p:cNvSpPr txBox="1"/>
          <p:nvPr/>
        </p:nvSpPr>
        <p:spPr>
          <a:xfrm>
            <a:off x="552450" y="3565525"/>
            <a:ext cx="1474788" cy="7000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分母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</a:rPr>
              <a:t>：</a:t>
            </a:r>
            <a:endParaRPr lang="zh-CN" altLang="en-US" sz="36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5" name="文本框 14344"/>
          <p:cNvSpPr txBox="1"/>
          <p:nvPr/>
        </p:nvSpPr>
        <p:spPr>
          <a:xfrm>
            <a:off x="1881188" y="3421063"/>
            <a:ext cx="1106487" cy="10048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</a:rPr>
              <a:t>xy</a:t>
            </a:r>
            <a:endParaRPr lang="zh-CN" altLang="en-US" sz="60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4346" name="右箭头 14345"/>
          <p:cNvSpPr/>
          <p:nvPr/>
        </p:nvSpPr>
        <p:spPr>
          <a:xfrm>
            <a:off x="2765425" y="3995738"/>
            <a:ext cx="2432050" cy="287337"/>
          </a:xfrm>
          <a:prstGeom prst="rightArrow">
            <a:avLst>
              <a:gd name="adj1" fmla="val 50000"/>
              <a:gd name="adj2" fmla="val 211602"/>
            </a:avLst>
          </a:prstGeom>
          <a:gradFill rotWithShape="1">
            <a:gsLst>
              <a:gs pos="0">
                <a:schemeClr val="bg1">
                  <a:alpha val="100000"/>
                </a:schemeClr>
              </a:gs>
              <a:gs pos="100000">
                <a:srgbClr val="FEE8FC">
                  <a:alpha val="100000"/>
                </a:srgbClr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7" name="文本框 14346"/>
          <p:cNvSpPr txBox="1"/>
          <p:nvPr/>
        </p:nvSpPr>
        <p:spPr>
          <a:xfrm>
            <a:off x="3206750" y="3349625"/>
            <a:ext cx="1237615" cy="82994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  <a:sym typeface="Arial" panose="020B0604020202020204" pitchFamily="34" charset="0"/>
              </a:rPr>
              <a:t>÷</a:t>
            </a:r>
            <a:r>
              <a:rPr lang="zh-CN" altLang="en-US" sz="48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</a:rPr>
              <a:t>x</a:t>
            </a:r>
            <a:endParaRPr lang="zh-CN" altLang="en-US" sz="4800" dirty="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4348" name="文本框 14347"/>
          <p:cNvSpPr txBox="1"/>
          <p:nvPr/>
        </p:nvSpPr>
        <p:spPr>
          <a:xfrm>
            <a:off x="5197475" y="3349625"/>
            <a:ext cx="590550" cy="10064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</a:rPr>
              <a:t>y</a:t>
            </a:r>
            <a:endParaRPr lang="zh-CN" altLang="en-US" sz="60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sp>
        <p:nvSpPr>
          <p:cNvPr id="14349" name="上弧形箭头 14348"/>
          <p:cNvSpPr/>
          <p:nvPr/>
        </p:nvSpPr>
        <p:spPr>
          <a:xfrm>
            <a:off x="1584325" y="1697038"/>
            <a:ext cx="1770063" cy="287337"/>
          </a:xfrm>
          <a:prstGeom prst="curvedDownArrow">
            <a:avLst>
              <a:gd name="adj1" fmla="val 26236"/>
              <a:gd name="adj2" fmla="val 149441"/>
              <a:gd name="adj3" fmla="val 33333"/>
            </a:avLst>
          </a:prstGeom>
          <a:gradFill rotWithShape="1">
            <a:gsLst>
              <a:gs pos="0">
                <a:schemeClr val="bg1">
                  <a:alpha val="100000"/>
                </a:schemeClr>
              </a:gs>
              <a:gs pos="100000">
                <a:srgbClr val="FEE8FC">
                  <a:alpha val="100000"/>
                </a:srgbClr>
              </a:gs>
            </a:gsLst>
            <a:path path="rect">
              <a:fillToRect l="50000" t="50000" r="50000" b="50000"/>
            </a:path>
            <a:tileRect/>
          </a:gradFill>
          <a:ln w="127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50" name="文本框 14349"/>
          <p:cNvSpPr txBox="1"/>
          <p:nvPr/>
        </p:nvSpPr>
        <p:spPr>
          <a:xfrm>
            <a:off x="1806575" y="1026795"/>
            <a:ext cx="1181100" cy="7683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  <a:sym typeface="Arial" panose="020B0604020202020204" pitchFamily="34" charset="0"/>
              </a:rPr>
              <a:t>÷</a:t>
            </a:r>
            <a:r>
              <a:rPr lang="zh-CN" altLang="en-US" sz="4400" dirty="0">
                <a:solidFill>
                  <a:srgbClr val="FF00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2" charset="0"/>
                <a:ea typeface="黑体" panose="02010609060101010101" pitchFamily="2" charset="-122"/>
              </a:rPr>
              <a:t>x</a:t>
            </a:r>
            <a:endParaRPr lang="zh-CN" altLang="en-US" sz="4400" dirty="0">
              <a:solidFill>
                <a:srgbClr val="FF00FF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2" charset="0"/>
              <a:ea typeface="黑体" panose="02010609060101010101" pitchFamily="2" charset="-122"/>
            </a:endParaRPr>
          </a:p>
        </p:txBody>
      </p:sp>
      <p:graphicFrame>
        <p:nvGraphicFramePr>
          <p:cNvPr id="2" name="对象 1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2919095" y="1958340"/>
          <a:ext cx="434975" cy="689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6" imgW="152400" imgH="241300" progId="Equation.KSEE3">
                  <p:embed/>
                </p:oleObj>
              </mc:Choice>
              <mc:Fallback>
                <p:oleObj name="" r:id="rId6" imgW="152400" imgH="2413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19095" y="1958340"/>
                        <a:ext cx="434975" cy="6896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14347" grpId="0"/>
      <p:bldP spid="14348" grpId="0"/>
      <p:bldP spid="14350" grpId="0"/>
    </p:bldLst>
  </p:timing>
</p:sld>
</file>

<file path=ppt/theme/theme1.xml><?xml version="1.0" encoding="utf-8"?>
<a:theme xmlns:a="http://schemas.openxmlformats.org/drawingml/2006/main" name="POINT演示模板">
  <a:themeElements>
    <a:clrScheme name="">
      <a:dk1>
        <a:srgbClr val="333300"/>
      </a:dk1>
      <a:lt1>
        <a:srgbClr val="E9F7FF"/>
      </a:lt1>
      <a:dk2>
        <a:srgbClr val="FF0000"/>
      </a:dk2>
      <a:lt2>
        <a:srgbClr val="006699"/>
      </a:lt2>
      <a:accent1>
        <a:srgbClr val="333300"/>
      </a:accent1>
      <a:accent2>
        <a:srgbClr val="FF0000"/>
      </a:accent2>
      <a:accent3>
        <a:srgbClr val="F2FAFF"/>
      </a:accent3>
      <a:accent4>
        <a:srgbClr val="2A2A00"/>
      </a:accent4>
      <a:accent5>
        <a:srgbClr val="ADADAA"/>
      </a:accent5>
      <a:accent6>
        <a:srgbClr val="E50000"/>
      </a:accent6>
      <a:hlink>
        <a:srgbClr val="FF3399"/>
      </a:hlink>
      <a:folHlink>
        <a:srgbClr val="0000CC"/>
      </a:folHlink>
    </a:clrScheme>
    <a:fontScheme name="">
      <a:majorFont>
        <a:latin typeface="Book Antiqua"/>
        <a:ea typeface="宋体"/>
        <a:cs typeface=""/>
      </a:majorFont>
      <a:minorFont>
        <a:latin typeface="Book Antiqu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333300"/>
        </a:dk1>
        <a:lt1>
          <a:srgbClr val="E9F7FF"/>
        </a:lt1>
        <a:dk2>
          <a:srgbClr val="FF0000"/>
        </a:dk2>
        <a:lt2>
          <a:srgbClr val="006699"/>
        </a:lt2>
        <a:accent1>
          <a:srgbClr val="333300"/>
        </a:accent1>
        <a:accent2>
          <a:srgbClr val="FF0000"/>
        </a:accent2>
        <a:accent3>
          <a:srgbClr val="F2FAFF"/>
        </a:accent3>
        <a:accent4>
          <a:srgbClr val="2A2A00"/>
        </a:accent4>
        <a:accent5>
          <a:srgbClr val="ADADAA"/>
        </a:accent5>
        <a:accent6>
          <a:srgbClr val="E50000"/>
        </a:accent6>
        <a:hlink>
          <a:srgbClr val="FF3399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三维空间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333300"/>
    </a:dk1>
    <a:lt1>
      <a:srgbClr val="E9F7FF"/>
    </a:lt1>
    <a:dk2>
      <a:srgbClr val="FF3399"/>
    </a:dk2>
    <a:lt2>
      <a:srgbClr val="336699"/>
    </a:lt2>
    <a:accent1>
      <a:srgbClr val="333300"/>
    </a:accent1>
    <a:accent2>
      <a:srgbClr val="D60093"/>
    </a:accent2>
    <a:accent3>
      <a:srgbClr val="F2FAFF"/>
    </a:accent3>
    <a:accent4>
      <a:srgbClr val="2A2A00"/>
    </a:accent4>
    <a:accent5>
      <a:srgbClr val="ADADAA"/>
    </a:accent5>
    <a:accent6>
      <a:srgbClr val="C00083"/>
    </a:accent6>
    <a:hlink>
      <a:srgbClr val="FF9900"/>
    </a:hlink>
    <a:folHlink>
      <a:srgbClr val="FF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1602</Words>
  <Application>WPS 演示</Application>
  <PresentationFormat>在屏幕上显示</PresentationFormat>
  <Paragraphs>224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67</vt:i4>
      </vt:variant>
      <vt:variant>
        <vt:lpstr>幻灯片标题</vt:lpstr>
      </vt:variant>
      <vt:variant>
        <vt:i4>24</vt:i4>
      </vt:variant>
    </vt:vector>
  </HeadingPairs>
  <TitlesOfParts>
    <vt:vector size="108" baseType="lpstr">
      <vt:lpstr>Arial</vt:lpstr>
      <vt:lpstr>宋体</vt:lpstr>
      <vt:lpstr>Wingdings</vt:lpstr>
      <vt:lpstr>华文中宋</vt:lpstr>
      <vt:lpstr>MS UI Gothic</vt:lpstr>
      <vt:lpstr>华文新魏</vt:lpstr>
      <vt:lpstr>Times New Roman</vt:lpstr>
      <vt:lpstr>隶书</vt:lpstr>
      <vt:lpstr>隶书</vt:lpstr>
      <vt:lpstr>楷体_GB2312</vt:lpstr>
      <vt:lpstr>黑体</vt:lpstr>
      <vt:lpstr>微软雅黑</vt:lpstr>
      <vt:lpstr>Arial Unicode MS</vt:lpstr>
      <vt:lpstr>Calibri</vt:lpstr>
      <vt:lpstr>新宋体</vt:lpstr>
      <vt:lpstr>POINT演示模板</vt:lpstr>
      <vt:lpstr>三维空间模板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Equation.KSEE3</vt:lpstr>
      <vt:lpstr>Equation.3</vt:lpstr>
      <vt:lpstr>Equation.DSMT4</vt:lpstr>
      <vt:lpstr>Equation.3</vt:lpstr>
      <vt:lpstr>Equation.3</vt:lpstr>
      <vt:lpstr>Equation.3</vt:lpstr>
      <vt:lpstr>Equation.KSEE3</vt:lpstr>
      <vt:lpstr>Equation.KSEE3</vt:lpstr>
      <vt:lpstr>Equation.KSEE3</vt:lpstr>
      <vt:lpstr>Equation.KSEE3</vt:lpstr>
      <vt:lpstr>Equation.KSEE3</vt:lpstr>
      <vt:lpstr>Equation.DSMT4</vt:lpstr>
      <vt:lpstr>Equation.3</vt:lpstr>
      <vt:lpstr>Equation.DSMT4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taizhouchujizhongxue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 QJZH</dc:creator>
  <cp:lastModifiedBy>Administrator</cp:lastModifiedBy>
  <cp:revision>92</cp:revision>
  <dcterms:created xsi:type="dcterms:W3CDTF">2006-02-12T12:14:00Z</dcterms:created>
  <dcterms:modified xsi:type="dcterms:W3CDTF">2017-12-21T05:40:48Z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